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17001" y="1880365"/>
            <a:ext cx="5570361" cy="3778954"/>
            <a:chOff x="1617001" y="1880365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8" t="40902" r="19428" b="22772"/>
            <a:stretch/>
          </p:blipFill>
          <p:spPr>
            <a:xfrm>
              <a:off x="2495005" y="2389410"/>
              <a:ext cx="3814355" cy="221645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001" y="1880365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132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968707" y="1679472"/>
            <a:ext cx="3563880" cy="3895740"/>
            <a:chOff x="4968707" y="1679472"/>
            <a:chExt cx="3563880" cy="389574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" t="51432" r="61398" b="8358"/>
            <a:stretch/>
          </p:blipFill>
          <p:spPr>
            <a:xfrm rot="849901">
              <a:off x="5149028" y="2180947"/>
              <a:ext cx="3203241" cy="245342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763">
              <a:off x="4968707" y="1679472"/>
              <a:ext cx="3563880" cy="3895740"/>
            </a:xfrm>
            <a:prstGeom prst="rect">
              <a:avLst/>
            </a:prstGeom>
            <a:effectLst/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345">
            <a:off x="88034" y="895228"/>
            <a:ext cx="4667856" cy="4447082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88033" y="867356"/>
            <a:ext cx="4667856" cy="4447082"/>
            <a:chOff x="88033" y="867356"/>
            <a:chExt cx="4667856" cy="444708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87" t="44461" r="9362" b="15042"/>
            <a:stretch/>
          </p:blipFill>
          <p:spPr>
            <a:xfrm rot="20738247">
              <a:off x="874255" y="2109514"/>
              <a:ext cx="3095412" cy="2470849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6345">
              <a:off x="88033" y="867356"/>
              <a:ext cx="4667856" cy="4447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7062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440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/>
              <a:t>演出超精彩</a:t>
            </a:r>
            <a:endParaRPr lang="zh-TW" altLang="en-US" dirty="0"/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奮力表演</a:t>
            </a:r>
            <a:endParaRPr lang="en-US" altLang="zh-TW" sz="3200" b="0" strike="noStrike" spc="-1" dirty="0" smtClean="0">
              <a:solidFill>
                <a:srgbClr val="CC00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跑道衝刺</a:t>
            </a:r>
            <a:endParaRPr lang="en-US" altLang="zh-TW" sz="3200" b="0" strike="noStrike" spc="-1" dirty="0" smtClean="0">
              <a:solidFill>
                <a:srgbClr val="FFCC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密大腿</a:t>
            </a:r>
            <a:endParaRPr lang="en-US" sz="3200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8" t="27080" r="147" b="22671"/>
          <a:stretch/>
        </p:blipFill>
        <p:spPr>
          <a:xfrm rot="20892859">
            <a:off x="341926" y="2000113"/>
            <a:ext cx="2472822" cy="216847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35234" r="53384" b="15178"/>
          <a:stretch/>
        </p:blipFill>
        <p:spPr>
          <a:xfrm>
            <a:off x="3175707" y="2215266"/>
            <a:ext cx="2582396" cy="1953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6" t="22877" r="26912" b="9790"/>
          <a:stretch/>
        </p:blipFill>
        <p:spPr>
          <a:xfrm rot="814466">
            <a:off x="6293225" y="2215267"/>
            <a:ext cx="2447364" cy="2114686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16" y="1246525"/>
            <a:ext cx="6977488" cy="4655797"/>
          </a:xfrm>
          <a:prstGeom prst="ellipse">
            <a:avLst/>
          </a:prstGeom>
          <a:ln w="12700"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altLang="zh-TW" sz="4400" dirty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END</a:t>
            </a:r>
            <a:endParaRPr lang="zh-TW" altLang="en-US" sz="4400" dirty="0">
              <a:solidFill>
                <a:srgbClr val="FF0066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572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2019-12-23T03:10:43Z</dcterms:modified>
</cp:coreProperties>
</file>