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9900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79" autoAdjust="0"/>
    <p:restoredTop sz="94660"/>
  </p:normalViewPr>
  <p:slideViewPr>
    <p:cSldViewPr snapToGrid="0">
      <p:cViewPr varScale="1">
        <p:scale>
          <a:sx n="73" d="100"/>
          <a:sy n="73" d="100"/>
        </p:scale>
        <p:origin x="4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5950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0130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1305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458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5358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2292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4599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3939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7580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743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8451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27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784749" y="1016000"/>
            <a:ext cx="7574509" cy="35898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zh-TW" altLang="en-US" sz="6000" b="0" cap="none" spc="0" dirty="0" smtClean="0">
                <a:ln w="1905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ea typeface="書法細圓（破音三）" panose="02010609010101010101" pitchFamily="49" charset="-120"/>
              </a:rPr>
              <a:t>體表表表</a:t>
            </a:r>
            <a:r>
              <a:rPr lang="zh-TW" altLang="en-US" sz="6000" b="0" cap="none" spc="0" dirty="0" smtClean="0">
                <a:ln w="1905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ea typeface="書法細圓（破音三）" panose="02010609010101010101" pitchFamily="49" charset="-120"/>
              </a:rPr>
              <a:t>會</a:t>
            </a:r>
            <a:r>
              <a:rPr lang="en-US" altLang="zh-TW" sz="6000" b="0" cap="none" spc="0" dirty="0" smtClean="0">
                <a:ln w="1905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ea typeface="書法細圓（破音三）" panose="02010609010101010101" pitchFamily="49" charset="-120"/>
              </a:rPr>
              <a:t>Happy Go</a:t>
            </a:r>
            <a:endParaRPr lang="zh-TW" altLang="en-US" sz="6000" b="0" cap="none" spc="0" dirty="0">
              <a:ln w="19050">
                <a:solidFill>
                  <a:schemeClr val="bg1"/>
                </a:solidFill>
              </a:ln>
              <a:solidFill>
                <a:srgbClr val="FF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ea typeface="書法細圓（破音三）" panose="02010609010101010101" pitchFamily="49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34" y="2700710"/>
            <a:ext cx="5616581" cy="381031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84" t="53967" r="26175" b="16501"/>
          <a:stretch/>
        </p:blipFill>
        <p:spPr>
          <a:xfrm>
            <a:off x="2984001" y="2989090"/>
            <a:ext cx="3605057" cy="2333707"/>
          </a:xfrm>
          <a:prstGeom prst="rect">
            <a:avLst/>
          </a:prstGeom>
        </p:spPr>
      </p:pic>
      <p:pic>
        <p:nvPicPr>
          <p:cNvPr id="3" name="03-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1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27378" y="327378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進場有精神</a:t>
            </a:r>
            <a:endParaRPr lang="zh-TW" altLang="en-US" sz="4400" dirty="0">
              <a:solidFill>
                <a:srgbClr val="CC00C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7" t="2908" r="1096" b="2898"/>
          <a:stretch/>
        </p:blipFill>
        <p:spPr>
          <a:xfrm flipH="1">
            <a:off x="327378" y="2132860"/>
            <a:ext cx="3718437" cy="284408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54" y="1867989"/>
            <a:ext cx="4455818" cy="4167051"/>
          </a:xfrm>
          <a:prstGeom prst="rect">
            <a:avLst/>
          </a:prstGeom>
          <a:effectLst/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1" t="-4862" r="56455" b="46256"/>
          <a:stretch/>
        </p:blipFill>
        <p:spPr>
          <a:xfrm>
            <a:off x="4407344" y="1096819"/>
            <a:ext cx="3984377" cy="334455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578" y="738223"/>
            <a:ext cx="4307851" cy="470898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0886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41926" y="262064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演出超精彩</a:t>
            </a:r>
            <a:endParaRPr lang="zh-TW" altLang="en-US" sz="4400" dirty="0">
              <a:solidFill>
                <a:srgbClr val="CC00C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TextShape 2"/>
          <p:cNvSpPr txBox="1"/>
          <p:nvPr/>
        </p:nvSpPr>
        <p:spPr>
          <a:xfrm>
            <a:off x="604597" y="4691143"/>
            <a:ext cx="1999091" cy="58913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zh-TW" alt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 動一動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Shape 3"/>
          <p:cNvSpPr txBox="1"/>
          <p:nvPr/>
        </p:nvSpPr>
        <p:spPr>
          <a:xfrm>
            <a:off x="6462153" y="4659201"/>
            <a:ext cx="1998765" cy="58978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zh-TW" alt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 跳舞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Shape 4"/>
          <p:cNvSpPr txBox="1"/>
          <p:nvPr/>
        </p:nvSpPr>
        <p:spPr>
          <a:xfrm>
            <a:off x="3533375" y="4676564"/>
            <a:ext cx="1999091" cy="58946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zh-TW" alt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 密大腿</a:t>
            </a:r>
            <a:endParaRPr lang="en-US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1" t="38932" r="27157" b="16607"/>
          <a:stretch/>
        </p:blipFill>
        <p:spPr>
          <a:xfrm>
            <a:off x="77543" y="2227351"/>
            <a:ext cx="3053197" cy="18941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36988" r="37009" b="-7398"/>
          <a:stretch/>
        </p:blipFill>
        <p:spPr>
          <a:xfrm>
            <a:off x="3021441" y="1894248"/>
            <a:ext cx="3175370" cy="256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82" t="59955" r="-1"/>
          <a:stretch/>
        </p:blipFill>
        <p:spPr>
          <a:xfrm>
            <a:off x="6484231" y="2207623"/>
            <a:ext cx="2626705" cy="20511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04666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707" y="1468594"/>
            <a:ext cx="6217920" cy="4148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文字方塊 1"/>
          <p:cNvSpPr txBox="1"/>
          <p:nvPr/>
        </p:nvSpPr>
        <p:spPr>
          <a:xfrm>
            <a:off x="2743200" y="463561"/>
            <a:ext cx="3180920" cy="78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</a:t>
            </a:r>
            <a:r>
              <a:rPr lang="zh-TW" altLang="en-US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END</a:t>
            </a:r>
            <a:endParaRPr lang="zh-TW" altLang="en-US" sz="4400" dirty="0">
              <a:solidFill>
                <a:srgbClr val="CC00C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73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540</TotalTime>
  <Words>23</Words>
  <Application>Microsoft Office PowerPoint</Application>
  <PresentationFormat>如螢幕大小 (4:3)</PresentationFormat>
  <Paragraphs>7</Paragraphs>
  <Slides>4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</vt:i4>
      </vt:variant>
    </vt:vector>
  </HeadingPairs>
  <TitlesOfParts>
    <vt:vector size="12" baseType="lpstr">
      <vt:lpstr>書法細圓（破音三）</vt:lpstr>
      <vt:lpstr>微軟正黑體</vt:lpstr>
      <vt:lpstr>新細明體</vt:lpstr>
      <vt:lpstr>Arial</vt:lpstr>
      <vt:lpstr>Bahnschrift SemiBold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win8 rock</dc:creator>
  <cp:lastModifiedBy>Windows 使用者</cp:lastModifiedBy>
  <cp:revision>30</cp:revision>
  <dcterms:created xsi:type="dcterms:W3CDTF">2017-11-27T07:14:05Z</dcterms:created>
  <dcterms:modified xsi:type="dcterms:W3CDTF">2019-12-23T03:10:19Z</dcterms:modified>
</cp:coreProperties>
</file>