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35405" r="56232" b="31625"/>
          <a:stretch/>
        </p:blipFill>
        <p:spPr>
          <a:xfrm>
            <a:off x="2625634" y="2286000"/>
            <a:ext cx="3226526" cy="20116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3" y="1727782"/>
            <a:ext cx="5570361" cy="3778954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wipe/>
    <p:sndAc>
      <p:stSnd>
        <p:snd r:embed="rId4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30479" r="63164" b="26832"/>
          <a:stretch/>
        </p:blipFill>
        <p:spPr>
          <a:xfrm>
            <a:off x="1438835" y="2433917"/>
            <a:ext cx="2635624" cy="18422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169816"/>
            <a:ext cx="4738141" cy="41908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2" t="26639" r="9851" b="32148"/>
          <a:stretch/>
        </p:blipFill>
        <p:spPr>
          <a:xfrm>
            <a:off x="5163671" y="2017058"/>
            <a:ext cx="2837329" cy="250115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87" y="1561849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1025" y="13974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自由發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揮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56660" y="474324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準備跳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6" t="49793" r="32909" b="9708"/>
          <a:stretch/>
        </p:blipFill>
        <p:spPr>
          <a:xfrm>
            <a:off x="121025" y="1344706"/>
            <a:ext cx="2743200" cy="2460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3" t="31267" r="5811" b="21348"/>
          <a:stretch/>
        </p:blipFill>
        <p:spPr>
          <a:xfrm>
            <a:off x="3093585" y="1344706"/>
            <a:ext cx="3052990" cy="2460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4" t="15178" r="1323" b="22010"/>
          <a:stretch/>
        </p:blipFill>
        <p:spPr>
          <a:xfrm>
            <a:off x="6159945" y="1449210"/>
            <a:ext cx="2729751" cy="2460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omb.wav"/>
          </p:stSnd>
        </p:sndAc>
      </p:transition>
    </mc:Choice>
    <mc:Fallback xmlns="">
      <p:transition spd="med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2019-12-23T03:10:24Z</dcterms:modified>
</cp:coreProperties>
</file>