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DBEBF-E2BC-438D-B932-E869C256DF9F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B31A3-9AF2-44B7-90A4-68F8C14ED5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53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79" r="-5018" b="1"/>
          <a:stretch/>
        </p:blipFill>
        <p:spPr>
          <a:xfrm>
            <a:off x="2730140" y="2351314"/>
            <a:ext cx="3827414" cy="260887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666" y="2127351"/>
            <a:ext cx="5570361" cy="37789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7183" y="989875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2" name="七角星形 1"/>
          <p:cNvSpPr/>
          <p:nvPr/>
        </p:nvSpPr>
        <p:spPr>
          <a:xfrm>
            <a:off x="201551" y="2357845"/>
            <a:ext cx="1571283" cy="1554480"/>
          </a:xfrm>
          <a:prstGeom prst="star7">
            <a:avLst>
              <a:gd name="adj" fmla="val 23419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七角星形 9"/>
          <p:cNvSpPr/>
          <p:nvPr/>
        </p:nvSpPr>
        <p:spPr>
          <a:xfrm>
            <a:off x="7456050" y="4975143"/>
            <a:ext cx="1571283" cy="1554480"/>
          </a:xfrm>
          <a:prstGeom prst="star7">
            <a:avLst>
              <a:gd name="adj" fmla="val 28211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七角星形 13"/>
          <p:cNvSpPr/>
          <p:nvPr/>
        </p:nvSpPr>
        <p:spPr>
          <a:xfrm>
            <a:off x="7572717" y="1824687"/>
            <a:ext cx="1571283" cy="1554480"/>
          </a:xfrm>
          <a:prstGeom prst="star7">
            <a:avLst>
              <a:gd name="adj" fmla="val 23419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3558" y="10173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2" grpId="0" animBg="1"/>
      <p:bldP spid="10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5" t="4167" r="20200"/>
          <a:stretch/>
        </p:blipFill>
        <p:spPr>
          <a:xfrm>
            <a:off x="705393" y="1907176"/>
            <a:ext cx="3043647" cy="300423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49001" y="361247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5" y="1776550"/>
            <a:ext cx="3516382" cy="3498292"/>
          </a:xfrm>
          <a:prstGeom prst="rect">
            <a:avLst/>
          </a:prstGeom>
          <a:effectLst/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9" r="9808"/>
          <a:stretch/>
        </p:blipFill>
        <p:spPr>
          <a:xfrm>
            <a:off x="5734594" y="2236379"/>
            <a:ext cx="2782389" cy="234582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63" y="1776549"/>
            <a:ext cx="3446343" cy="3516373"/>
          </a:xfrm>
          <a:prstGeom prst="rect">
            <a:avLst/>
          </a:prstGeom>
          <a:effectLst/>
        </p:spPr>
      </p:pic>
      <p:sp>
        <p:nvSpPr>
          <p:cNvPr id="6" name="五角星形 5"/>
          <p:cNvSpPr/>
          <p:nvPr/>
        </p:nvSpPr>
        <p:spPr>
          <a:xfrm>
            <a:off x="4221775" y="1156061"/>
            <a:ext cx="1248383" cy="1502229"/>
          </a:xfrm>
          <a:prstGeom prst="star5">
            <a:avLst>
              <a:gd name="adj" fmla="val 17525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五角星形 15"/>
          <p:cNvSpPr/>
          <p:nvPr/>
        </p:nvSpPr>
        <p:spPr>
          <a:xfrm>
            <a:off x="705393" y="102476"/>
            <a:ext cx="1248383" cy="1502229"/>
          </a:xfrm>
          <a:prstGeom prst="star5">
            <a:avLst>
              <a:gd name="adj" fmla="val 17525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五角星形 16"/>
          <p:cNvSpPr/>
          <p:nvPr/>
        </p:nvSpPr>
        <p:spPr>
          <a:xfrm>
            <a:off x="7268600" y="224699"/>
            <a:ext cx="1248383" cy="1502229"/>
          </a:xfrm>
          <a:prstGeom prst="star5">
            <a:avLst>
              <a:gd name="adj" fmla="val 17525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五角星形 17"/>
          <p:cNvSpPr/>
          <p:nvPr/>
        </p:nvSpPr>
        <p:spPr>
          <a:xfrm>
            <a:off x="4221775" y="5140232"/>
            <a:ext cx="1248383" cy="1502229"/>
          </a:xfrm>
          <a:prstGeom prst="star5">
            <a:avLst>
              <a:gd name="adj" fmla="val 17525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三十二角星形 8"/>
          <p:cNvSpPr/>
          <p:nvPr/>
        </p:nvSpPr>
        <p:spPr>
          <a:xfrm>
            <a:off x="4221775" y="3161211"/>
            <a:ext cx="1324288" cy="1632858"/>
          </a:xfrm>
          <a:prstGeom prst="star32">
            <a:avLst>
              <a:gd name="adj" fmla="val 36700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505"/>
            <a:ext cx="2978331" cy="286766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1" y="1031505"/>
            <a:ext cx="3043646" cy="286766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77" y="1031505"/>
            <a:ext cx="3122023" cy="2867669"/>
          </a:xfrm>
          <a:prstGeom prst="rect">
            <a:avLst/>
          </a:prstGeom>
        </p:spPr>
      </p:pic>
      <p:sp>
        <p:nvSpPr>
          <p:cNvPr id="21" name="五角星形 20"/>
          <p:cNvSpPr/>
          <p:nvPr/>
        </p:nvSpPr>
        <p:spPr>
          <a:xfrm>
            <a:off x="695937" y="4959573"/>
            <a:ext cx="1248383" cy="1502229"/>
          </a:xfrm>
          <a:prstGeom prst="star5">
            <a:avLst>
              <a:gd name="adj" fmla="val 17525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五角星形 22"/>
          <p:cNvSpPr/>
          <p:nvPr/>
        </p:nvSpPr>
        <p:spPr>
          <a:xfrm>
            <a:off x="6931397" y="4954998"/>
            <a:ext cx="1248383" cy="1502229"/>
          </a:xfrm>
          <a:prstGeom prst="star5">
            <a:avLst>
              <a:gd name="adj" fmla="val 17525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五角星形 23"/>
          <p:cNvSpPr/>
          <p:nvPr/>
        </p:nvSpPr>
        <p:spPr>
          <a:xfrm>
            <a:off x="5710628" y="4922339"/>
            <a:ext cx="1248383" cy="1502229"/>
          </a:xfrm>
          <a:prstGeom prst="star5">
            <a:avLst>
              <a:gd name="adj" fmla="val 17525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五角星形 24"/>
          <p:cNvSpPr/>
          <p:nvPr/>
        </p:nvSpPr>
        <p:spPr>
          <a:xfrm>
            <a:off x="4452970" y="4922340"/>
            <a:ext cx="1248383" cy="1502229"/>
          </a:xfrm>
          <a:prstGeom prst="star5">
            <a:avLst>
              <a:gd name="adj" fmla="val 17525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五角星形 25"/>
          <p:cNvSpPr/>
          <p:nvPr/>
        </p:nvSpPr>
        <p:spPr>
          <a:xfrm>
            <a:off x="3232616" y="4970415"/>
            <a:ext cx="1248383" cy="1502229"/>
          </a:xfrm>
          <a:prstGeom prst="star5">
            <a:avLst>
              <a:gd name="adj" fmla="val 17525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五角星形 26"/>
          <p:cNvSpPr/>
          <p:nvPr/>
        </p:nvSpPr>
        <p:spPr>
          <a:xfrm>
            <a:off x="1935150" y="4970415"/>
            <a:ext cx="1248383" cy="1502229"/>
          </a:xfrm>
          <a:prstGeom prst="star5">
            <a:avLst>
              <a:gd name="adj" fmla="val 17525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41926" y="4127863"/>
            <a:ext cx="244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開場演出      棒棒 棒棒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134006" y="4127863"/>
            <a:ext cx="2627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這是我們        </a:t>
            </a:r>
            <a:r>
              <a:rPr lang="en-US" altLang="zh-TW" dirty="0" smtClean="0"/>
              <a:t>GOOD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21977" y="4127863"/>
            <a:ext cx="303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母湯                    </a:t>
            </a:r>
            <a:r>
              <a:rPr lang="en-US" altLang="zh-TW" dirty="0" smtClean="0"/>
              <a:t>COOI</a:t>
            </a:r>
            <a:endParaRPr lang="zh-TW" altLang="en-US" dirty="0"/>
          </a:p>
        </p:txBody>
      </p:sp>
      <p:pic>
        <p:nvPicPr>
          <p:cNvPr id="8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131423" y="2993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4" name="explode.wav"/>
          </p:stSnd>
        </p:sndAc>
      </p:transition>
    </mc:Choice>
    <mc:Fallback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80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31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  <p:sndAc>
          <p:stSnd>
            <p:snd r:embed="rId2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543</TotalTime>
  <Words>25</Words>
  <Application>Microsoft Office PowerPoint</Application>
  <PresentationFormat>如螢幕大小 (4:3)</PresentationFormat>
  <Paragraphs>7</Paragraphs>
  <Slides>4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2019-12-23T03:10:45Z</dcterms:modified>
</cp:coreProperties>
</file>