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2284142" y="1979565"/>
            <a:ext cx="5070721" cy="4139413"/>
            <a:chOff x="2022885" y="2580457"/>
            <a:chExt cx="5070721" cy="4139413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14" t="49893" r="26999" b="1499"/>
            <a:stretch/>
          </p:blipFill>
          <p:spPr>
            <a:xfrm>
              <a:off x="2705547" y="3553098"/>
              <a:ext cx="3507128" cy="2178835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35200">
              <a:off x="2022885" y="2580457"/>
              <a:ext cx="5070721" cy="4139413"/>
            </a:xfrm>
            <a:prstGeom prst="rect">
              <a:avLst/>
            </a:prstGeom>
          </p:spPr>
        </p:pic>
      </p:grpSp>
      <p:pic>
        <p:nvPicPr>
          <p:cNvPr id="7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54458" y="4908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609600" y="411973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340442" y="994849"/>
            <a:ext cx="7924957" cy="4927315"/>
            <a:chOff x="327380" y="1321420"/>
            <a:chExt cx="7924957" cy="4927315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0" t="43042" r="62441" b="10499"/>
            <a:stretch/>
          </p:blipFill>
          <p:spPr>
            <a:xfrm>
              <a:off x="1196331" y="2863243"/>
              <a:ext cx="3160087" cy="2834640"/>
            </a:xfrm>
            <a:prstGeom prst="rect">
              <a:avLst/>
            </a:prstGeom>
          </p:spPr>
        </p:pic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68" t="43309" r="29940" b="12676"/>
            <a:stretch/>
          </p:blipFill>
          <p:spPr>
            <a:xfrm>
              <a:off x="4938322" y="3111846"/>
              <a:ext cx="2926080" cy="2677886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7380" y="1347546"/>
              <a:ext cx="4610942" cy="4901189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0386" y="1321420"/>
              <a:ext cx="3701951" cy="45513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96611" y="4676890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鼎新潮ＰＯＰ體P" panose="020B0602010101010101" pitchFamily="34" charset="-120"/>
                <a:ea typeface="文鼎新潮ＰＯＰ體P" panose="020B0602010101010101" pitchFamily="34" charset="-120"/>
              </a:rPr>
              <a:t>動一動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鼎新潮ＰＯＰ體P" panose="020B0602010101010101" pitchFamily="34" charset="-120"/>
              <a:ea typeface="文鼎新潮ＰＯＰ體P" panose="020B0602010101010101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296039" y="4749125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鼎中特圓" panose="020B0609010101010101" pitchFamily="49" charset="-120"/>
                <a:ea typeface="文鼎中特圓" panose="020B0609010101010101" pitchFamily="49" charset="-120"/>
              </a:rPr>
              <a:t>賣力演出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鼎中特圓" panose="020B0609010101010101" pitchFamily="49" charset="-120"/>
              <a:ea typeface="文鼎中特圓" panose="020B0609010101010101" pitchFamily="49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90421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鼎甜妞體P" panose="020B0602010101010101" pitchFamily="34" charset="-120"/>
                <a:ea typeface="文鼎甜妞體P" panose="020B0602010101010101" pitchFamily="34" charset="-120"/>
              </a:rPr>
              <a:t>蜜大腿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30410" r="3142" b="16709"/>
          <a:stretch/>
        </p:blipFill>
        <p:spPr>
          <a:xfrm>
            <a:off x="6107848" y="2237997"/>
            <a:ext cx="2375148" cy="2438567"/>
          </a:xfrm>
          <a:prstGeom prst="ellipse">
            <a:avLst/>
          </a:prstGeom>
          <a:ln w="190500" cap="rnd">
            <a:solidFill>
              <a:srgbClr val="0070C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0" t="32979" r="33428" b="19919"/>
          <a:stretch/>
        </p:blipFill>
        <p:spPr>
          <a:xfrm>
            <a:off x="3226526" y="2233749"/>
            <a:ext cx="2403565" cy="2194558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61" t="43995" r="940" b="16479"/>
          <a:stretch/>
        </p:blipFill>
        <p:spPr>
          <a:xfrm>
            <a:off x="519358" y="2217211"/>
            <a:ext cx="2448000" cy="22110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72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541</TotalTime>
  <Words>19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3" baseType="lpstr">
      <vt:lpstr>文鼎中特圓</vt:lpstr>
      <vt:lpstr>文鼎甜妞體P</vt:lpstr>
      <vt:lpstr>文鼎新潮ＰＯＰ體P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29</cp:revision>
  <dcterms:created xsi:type="dcterms:W3CDTF">2017-11-27T07:14:05Z</dcterms:created>
  <dcterms:modified xsi:type="dcterms:W3CDTF">2019-12-23T03:10:05Z</dcterms:modified>
</cp:coreProperties>
</file>