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>
        <p:scale>
          <a:sx n="75" d="100"/>
          <a:sy n="75" d="100"/>
        </p:scale>
        <p:origin x="10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33360" y="75911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38243" y="1893312"/>
            <a:ext cx="5528723" cy="4911336"/>
            <a:chOff x="2156254" y="1655627"/>
            <a:chExt cx="5528723" cy="491133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8" t="40425" r="14937" b="24976"/>
            <a:stretch/>
          </p:blipFill>
          <p:spPr>
            <a:xfrm>
              <a:off x="2858947" y="2810932"/>
              <a:ext cx="4362468" cy="290992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254" y="1655627"/>
              <a:ext cx="5528723" cy="4911336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75789" y="158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4" t="36540" r="13456" b="20905"/>
          <a:stretch/>
        </p:blipFill>
        <p:spPr>
          <a:xfrm>
            <a:off x="785002" y="3331676"/>
            <a:ext cx="2878667" cy="242711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3960224" y="446847"/>
            <a:ext cx="5978771" cy="5012012"/>
            <a:chOff x="3960224" y="446847"/>
            <a:chExt cx="5978771" cy="501201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1" t="44636" r="383" b="13630"/>
            <a:stretch/>
          </p:blipFill>
          <p:spPr>
            <a:xfrm>
              <a:off x="5334000" y="1804037"/>
              <a:ext cx="3231221" cy="246316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24" y="446847"/>
              <a:ext cx="5978771" cy="5012012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8783">
            <a:off x="-185637" y="1012364"/>
            <a:ext cx="4658877" cy="51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3398" r="62436" b="15895"/>
          <a:stretch/>
        </p:blipFill>
        <p:spPr>
          <a:xfrm>
            <a:off x="472941" y="1123466"/>
            <a:ext cx="2492328" cy="384799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7" t="48559"/>
          <a:stretch/>
        </p:blipFill>
        <p:spPr>
          <a:xfrm>
            <a:off x="3531466" y="1123466"/>
            <a:ext cx="2498355" cy="38479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6" t="11141" b="11784"/>
          <a:stretch/>
        </p:blipFill>
        <p:spPr>
          <a:xfrm>
            <a:off x="6484231" y="1123466"/>
            <a:ext cx="2397590" cy="384799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71154" y="5617029"/>
            <a:ext cx="189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大隊接力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71554" y="5617029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動一動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082134" y="5617029"/>
            <a:ext cx="180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mtClean="0"/>
              <a:t>密大腿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12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2019-12-23T03:10:42Z</dcterms:modified>
</cp:coreProperties>
</file>