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7" y="638803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87829" y="1525791"/>
            <a:ext cx="7968343" cy="5405754"/>
            <a:chOff x="587831" y="1902988"/>
            <a:chExt cx="7968343" cy="540575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14" t="51606" r="7857" b="13069"/>
            <a:stretch/>
          </p:blipFill>
          <p:spPr>
            <a:xfrm>
              <a:off x="2221841" y="2183259"/>
              <a:ext cx="4700324" cy="453540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31" y="1902988"/>
              <a:ext cx="7968343" cy="5405754"/>
            </a:xfrm>
            <a:prstGeom prst="rect">
              <a:avLst/>
            </a:prstGeom>
          </p:spPr>
        </p:pic>
      </p:grpSp>
      <p:pic>
        <p:nvPicPr>
          <p:cNvPr id="6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5977" y="391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08060" y="4374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-838926" y="1430785"/>
            <a:ext cx="6218182" cy="4172469"/>
            <a:chOff x="-838926" y="715960"/>
            <a:chExt cx="6218182" cy="417246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1" t="43884" r="35074" b="8592"/>
            <a:stretch/>
          </p:blipFill>
          <p:spPr>
            <a:xfrm>
              <a:off x="751091" y="2003472"/>
              <a:ext cx="2749400" cy="2496375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8926" y="715960"/>
              <a:ext cx="6218182" cy="4172469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5083474" y="1532180"/>
            <a:ext cx="4512131" cy="4739317"/>
            <a:chOff x="5083474" y="1532180"/>
            <a:chExt cx="4512131" cy="4739317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86" t="38332" r="19285" b="31909"/>
            <a:stretch/>
          </p:blipFill>
          <p:spPr>
            <a:xfrm>
              <a:off x="5379256" y="2534194"/>
              <a:ext cx="3705043" cy="1965653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474" y="1532180"/>
              <a:ext cx="4512131" cy="4739317"/>
            </a:xfrm>
            <a:prstGeom prst="rect">
              <a:avLst/>
            </a:prstGeom>
          </p:spPr>
        </p:pic>
      </p:grpSp>
      <p:sp>
        <p:nvSpPr>
          <p:cNvPr id="3" name="文字方塊 2"/>
          <p:cNvSpPr txBox="1"/>
          <p:nvPr/>
        </p:nvSpPr>
        <p:spPr>
          <a:xfrm>
            <a:off x="1250577" y="5446059"/>
            <a:ext cx="435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solidFill>
                  <a:srgbClr val="00B050"/>
                </a:solidFill>
                <a:latin typeface="文鼎新潮ＰＯＰ體P" panose="020B0602010101010101" pitchFamily="34" charset="-120"/>
                <a:ea typeface="文鼎新潮ＰＯＰ體P" panose="020B0602010101010101" pitchFamily="34" charset="-120"/>
              </a:rPr>
              <a:t>gym</a:t>
            </a:r>
            <a:r>
              <a:rPr lang="zh-TW" altLang="en-US" sz="4800" dirty="0" smtClean="0">
                <a:solidFill>
                  <a:srgbClr val="00B050"/>
                </a:solidFill>
                <a:latin typeface="文鼎新潮ＰＯＰ體P" panose="020B0602010101010101" pitchFamily="34" charset="-120"/>
                <a:ea typeface="文鼎新潮ＰＯＰ體P" panose="020B0602010101010101" pitchFamily="34" charset="-120"/>
              </a:rPr>
              <a:t>自由發揮</a:t>
            </a:r>
            <a:endParaRPr lang="zh-TW" altLang="en-US" sz="4800" dirty="0">
              <a:solidFill>
                <a:srgbClr val="00B050"/>
              </a:solidFill>
              <a:latin typeface="文鼎新潮ＰＯＰ體P" panose="020B0602010101010101" pitchFamily="34" charset="-120"/>
              <a:ea typeface="文鼎新潮ＰＯＰ體P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203106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36140" r="66079" b="20796"/>
          <a:stretch/>
        </p:blipFill>
        <p:spPr>
          <a:xfrm>
            <a:off x="1711234" y="2834640"/>
            <a:ext cx="1384663" cy="24688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4" t="64452" r="7143" b="8787"/>
          <a:stretch/>
        </p:blipFill>
        <p:spPr>
          <a:xfrm rot="20523285">
            <a:off x="4023360" y="2926080"/>
            <a:ext cx="1955354" cy="246888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1" t="50322" r="1717" b="11356"/>
          <a:stretch/>
        </p:blipFill>
        <p:spPr>
          <a:xfrm>
            <a:off x="7040044" y="3075757"/>
            <a:ext cx="1658983" cy="233825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85" y="2305986"/>
            <a:ext cx="2923221" cy="340875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09" y="877444"/>
            <a:ext cx="2730119" cy="438586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04" y="1494247"/>
            <a:ext cx="3370294" cy="392321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 rot="21293182">
            <a:off x="1286880" y="5505548"/>
            <a:ext cx="762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                                       </a:t>
            </a:r>
            <a:r>
              <a:rPr lang="zh-TW" altLang="en-US" sz="7200" dirty="0" smtClean="0">
                <a:solidFill>
                  <a:srgbClr val="00B05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大隊接力</a:t>
            </a:r>
          </a:p>
        </p:txBody>
      </p:sp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</TotalTime>
  <Words>18</Words>
  <Application>Microsoft Office PowerPoint</Application>
  <PresentationFormat>如螢幕大小 (4:3)</PresentationFormat>
  <Paragraphs>6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文鼎中特黑</vt:lpstr>
      <vt:lpstr>文鼎甜妞體P</vt:lpstr>
      <vt:lpstr>文鼎新潮ＰＯＰ體P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31</cp:revision>
  <dcterms:created xsi:type="dcterms:W3CDTF">2017-11-27T07:14:05Z</dcterms:created>
  <dcterms:modified xsi:type="dcterms:W3CDTF">2019-12-23T03:10:37Z</dcterms:modified>
</cp:coreProperties>
</file>