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863126" y="1029063"/>
            <a:ext cx="7574509" cy="5061330"/>
            <a:chOff x="784749" y="1016000"/>
            <a:chExt cx="7574509" cy="5061330"/>
          </a:xfrm>
        </p:grpSpPr>
        <p:sp>
          <p:nvSpPr>
            <p:cNvPr id="8" name="矩形 7"/>
            <p:cNvSpPr/>
            <p:nvPr/>
          </p:nvSpPr>
          <p:spPr>
            <a:xfrm>
              <a:off x="784749" y="1016000"/>
              <a:ext cx="7574509" cy="35898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zh-TW" altLang="en-US" sz="6000" b="0" cap="none" spc="0" dirty="0" smtClean="0">
                  <a:ln w="19050">
                    <a:solidFill>
                      <a:schemeClr val="bg1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文鼎甜妞體P" panose="020B0602010101010101" pitchFamily="34" charset="-120"/>
                  <a:ea typeface="文鼎甜妞體P" panose="020B0602010101010101" pitchFamily="34" charset="-120"/>
                </a:rPr>
                <a:t>體表會</a:t>
              </a:r>
              <a:r>
                <a:rPr lang="en-US" altLang="zh-TW" sz="6000" b="0" cap="none" spc="0" dirty="0" smtClean="0">
                  <a:ln w="19050">
                    <a:solidFill>
                      <a:schemeClr val="bg1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文鼎甜妞體P" panose="020B0602010101010101" pitchFamily="34" charset="-120"/>
                  <a:ea typeface="文鼎甜妞體P" panose="020B0602010101010101" pitchFamily="34" charset="-120"/>
                </a:rPr>
                <a:t>Happy Go</a:t>
              </a:r>
              <a:endParaRPr lang="zh-TW" altLang="en-US" sz="6000" b="0" cap="none" spc="0" dirty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137" y="2787179"/>
              <a:ext cx="3302110" cy="2203366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302" y="2298376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4" name="drumroll.wav"/>
          </p:stSnd>
        </p:sndAc>
      </p:transition>
    </mc:Choice>
    <mc:Fallback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8485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602783" y="274320"/>
            <a:ext cx="8541217" cy="6326331"/>
            <a:chOff x="546874" y="84621"/>
            <a:chExt cx="8541217" cy="6326331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5757" y="1961401"/>
              <a:ext cx="3446343" cy="3767258"/>
            </a:xfrm>
            <a:prstGeom prst="rect">
              <a:avLst/>
            </a:prstGeom>
            <a:effectLst/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46" t="11105"/>
            <a:stretch/>
          </p:blipFill>
          <p:spPr>
            <a:xfrm>
              <a:off x="4594578" y="2313290"/>
              <a:ext cx="2782388" cy="2608849"/>
            </a:xfrm>
            <a:prstGeom prst="rect">
              <a:avLst/>
            </a:prstGeom>
          </p:spPr>
        </p:pic>
        <p:sp>
          <p:nvSpPr>
            <p:cNvPr id="3" name="文字方塊 2"/>
            <p:cNvSpPr txBox="1"/>
            <p:nvPr/>
          </p:nvSpPr>
          <p:spPr>
            <a:xfrm>
              <a:off x="1226984" y="5487622"/>
              <a:ext cx="51206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dirty="0" smtClean="0">
                  <a:solidFill>
                    <a:srgbClr val="00B050"/>
                  </a:solidFill>
                </a:rPr>
                <a:t>自由發揮</a:t>
              </a:r>
              <a:endParaRPr lang="zh-TW" altLang="en-US" sz="5400" dirty="0">
                <a:solidFill>
                  <a:srgbClr val="00B050"/>
                </a:solidFill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553691" y="84621"/>
              <a:ext cx="8534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400" dirty="0" smtClean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進場有精神</a:t>
              </a:r>
              <a:endParaRPr lang="zh-TW" altLang="en-US" sz="4400" dirty="0">
                <a:solidFill>
                  <a:srgbClr val="CC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17103">
              <a:off x="546874" y="1083067"/>
              <a:ext cx="3727142" cy="3889905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5" t="25651"/>
            <a:stretch/>
          </p:blipFill>
          <p:spPr>
            <a:xfrm rot="1075725">
              <a:off x="1323929" y="2703315"/>
              <a:ext cx="1921750" cy="1828800"/>
            </a:xfrm>
            <a:prstGeom prst="rect">
              <a:avLst/>
            </a:prstGeom>
          </p:spPr>
        </p:pic>
      </p:grpSp>
      <p:pic>
        <p:nvPicPr>
          <p:cNvPr id="7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9091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5" y="2828494"/>
            <a:ext cx="2389582" cy="1594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16916" r="13802"/>
          <a:stretch/>
        </p:blipFill>
        <p:spPr>
          <a:xfrm>
            <a:off x="3635587" y="2828494"/>
            <a:ext cx="2472770" cy="1756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43955" r="39153" b="-1806"/>
          <a:stretch/>
        </p:blipFill>
        <p:spPr>
          <a:xfrm>
            <a:off x="6583681" y="2324920"/>
            <a:ext cx="2292646" cy="2259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文字方塊 2"/>
          <p:cNvSpPr txBox="1"/>
          <p:nvPr/>
        </p:nvSpPr>
        <p:spPr>
          <a:xfrm>
            <a:off x="1093783" y="4728754"/>
            <a:ext cx="1500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動一動</a:t>
            </a:r>
            <a:endParaRPr lang="zh-TW" altLang="en-US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049012" y="4697975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蜜大腿</a:t>
            </a:r>
            <a:endParaRPr lang="zh-TW" altLang="en-US" sz="3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149955" y="4697975"/>
            <a:ext cx="128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第一名</a:t>
            </a:r>
            <a:endParaRPr lang="zh-TW" altLang="en-US" sz="2800" dirty="0"/>
          </a:p>
        </p:txBody>
      </p:sp>
      <p:pic>
        <p:nvPicPr>
          <p:cNvPr id="9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4" name="coin.wav"/>
          </p:stSnd>
        </p:sndAc>
      </p:transition>
    </mc:Choice>
    <mc:Fallback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59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  <p:sndAc>
          <p:stSnd>
            <p:snd r:embed="rId4" name="voltage.wav"/>
          </p:stSnd>
        </p:sndAc>
      </p:transition>
    </mc:Choice>
    <mc:Fallback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20</Words>
  <Application>Microsoft Office PowerPoint</Application>
  <PresentationFormat>如螢幕大小 (4:3)</PresentationFormat>
  <Paragraphs>8</Paragraphs>
  <Slides>4</Slides>
  <Notes>0</Notes>
  <HiddenSlides>0</HiddenSlides>
  <MMClips>4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2019-12-23T03:09:09Z</dcterms:modified>
</cp:coreProperties>
</file>