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7183" y="76780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81381" y="2170851"/>
            <a:ext cx="5570361" cy="3778954"/>
            <a:chOff x="1930514" y="2594183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79" t="35335" r="2409" b="20990"/>
            <a:stretch/>
          </p:blipFill>
          <p:spPr>
            <a:xfrm>
              <a:off x="2365774" y="2868503"/>
              <a:ext cx="4412456" cy="266482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14" y="2594183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4674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7" t="41757" r="18428" b="21419"/>
          <a:stretch/>
        </p:blipFill>
        <p:spPr>
          <a:xfrm>
            <a:off x="849086" y="1673421"/>
            <a:ext cx="2926080" cy="25328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38117" r="18571" b="13925"/>
          <a:stretch/>
        </p:blipFill>
        <p:spPr>
          <a:xfrm>
            <a:off x="4937759" y="1872196"/>
            <a:ext cx="2913017" cy="27520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67" y="1451607"/>
            <a:ext cx="3446343" cy="3767258"/>
          </a:xfrm>
          <a:prstGeom prst="rect">
            <a:avLst/>
          </a:prstGeom>
          <a:effectLst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967" y="712098"/>
            <a:ext cx="5844259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火力全開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蓄勢待發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413183"/>
            <a:ext cx="2486123" cy="2867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31" y="1420472"/>
            <a:ext cx="2392094" cy="2867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74" y="1413183"/>
            <a:ext cx="2847703" cy="2867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492990" y="4748157"/>
            <a:ext cx="173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LuLu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腿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5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17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2019-12-23T03:10:47Z</dcterms:modified>
</cp:coreProperties>
</file>