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4140929" y="2148398"/>
            <a:ext cx="5570361" cy="3778954"/>
            <a:chOff x="1786822" y="2109209"/>
            <a:chExt cx="5570361" cy="3778954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5006" y="2298528"/>
              <a:ext cx="3918857" cy="2614895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6822" y="2109209"/>
              <a:ext cx="5570361" cy="3778954"/>
            </a:xfrm>
            <a:prstGeom prst="rect">
              <a:avLst/>
            </a:prstGeom>
          </p:spPr>
        </p:pic>
      </p:grpSp>
      <p:pic>
        <p:nvPicPr>
          <p:cNvPr id="4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54458" y="406400"/>
            <a:ext cx="767258" cy="76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327378" y="1730158"/>
            <a:ext cx="3516382" cy="3544683"/>
            <a:chOff x="327378" y="1730158"/>
            <a:chExt cx="3516382" cy="3544683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004" y="1853584"/>
              <a:ext cx="3248756" cy="2626976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378" y="1730158"/>
              <a:ext cx="3516382" cy="3544683"/>
            </a:xfrm>
            <a:prstGeom prst="rect">
              <a:avLst/>
            </a:prstGeom>
            <a:effectLst/>
          </p:spPr>
        </p:pic>
      </p:grpSp>
      <p:grpSp>
        <p:nvGrpSpPr>
          <p:cNvPr id="6" name="群組 5"/>
          <p:cNvGrpSpPr/>
          <p:nvPr/>
        </p:nvGrpSpPr>
        <p:grpSpPr>
          <a:xfrm>
            <a:off x="4941870" y="1507583"/>
            <a:ext cx="3446343" cy="3767258"/>
            <a:chOff x="4941870" y="1507583"/>
            <a:chExt cx="3446343" cy="3767258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1870" y="2016011"/>
              <a:ext cx="3205806" cy="2750402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1870" y="1507583"/>
              <a:ext cx="3446343" cy="3767258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97087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480210" y="4676564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密大</a:t>
            </a:r>
            <a:r>
              <a:rPr lang="zh-TW" altLang="en-US" sz="3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腿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239209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大隊接</a:t>
            </a:r>
            <a:r>
              <a:rPr lang="zh-TW" altLang="en-US" sz="3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力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495453" y="4676564"/>
            <a:ext cx="2227345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自由發揮</a:t>
            </a:r>
            <a:endParaRPr lang="en-US" sz="3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1" y="1175657"/>
            <a:ext cx="2850356" cy="3383280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783" y="1116844"/>
            <a:ext cx="2648439" cy="35009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608" y="1175657"/>
            <a:ext cx="2828221" cy="3383280"/>
          </a:xfrm>
          <a:prstGeom prst="rect">
            <a:avLst/>
          </a:prstGeom>
          <a:ln w="88900" cap="sq" cmpd="thickThin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4230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543</TotalTime>
  <Words>18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29</cp:revision>
  <dcterms:created xsi:type="dcterms:W3CDTF">2017-11-27T07:14:05Z</dcterms:created>
  <dcterms:modified xsi:type="dcterms:W3CDTF">2019-12-23T03:10:46Z</dcterms:modified>
</cp:coreProperties>
</file>