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8F195"/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667183" y="1029063"/>
            <a:ext cx="7660004" cy="5075518"/>
            <a:chOff x="784749" y="1016000"/>
            <a:chExt cx="7660004" cy="5075518"/>
          </a:xfrm>
        </p:grpSpPr>
        <p:sp>
          <p:nvSpPr>
            <p:cNvPr id="8" name="矩形 7"/>
            <p:cNvSpPr/>
            <p:nvPr/>
          </p:nvSpPr>
          <p:spPr>
            <a:xfrm>
              <a:off x="784749" y="1016000"/>
              <a:ext cx="7574509" cy="35898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TW" altLang="en-US" sz="6000" b="0" cap="none" spc="0" dirty="0" smtClean="0">
                  <a:ln w="19050">
                    <a:solidFill>
                      <a:schemeClr val="bg1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甜妞體P" panose="020B0602010101010101" pitchFamily="34" charset="-120"/>
                  <a:ea typeface="文鼎甜妞體P" panose="020B0602010101010101" pitchFamily="34" charset="-120"/>
                </a:rPr>
                <a:t>體表會</a:t>
              </a:r>
              <a:r>
                <a:rPr lang="en-US" altLang="zh-TW" sz="6000" b="0" cap="none" spc="0" dirty="0" smtClean="0">
                  <a:ln w="19050">
                    <a:solidFill>
                      <a:schemeClr val="bg1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甜妞體P" panose="020B0602010101010101" pitchFamily="34" charset="-120"/>
                  <a:ea typeface="文鼎甜妞體P" panose="020B0602010101010101" pitchFamily="34" charset="-120"/>
                </a:rPr>
                <a:t>Happy Go</a:t>
              </a:r>
              <a:endParaRPr lang="zh-TW" altLang="en-US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799" y="2069308"/>
              <a:ext cx="4047566" cy="268813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411" y="1734671"/>
              <a:ext cx="6898342" cy="4356847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2092" y="724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158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002844"/>
            <a:ext cx="2891118" cy="24070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7" t="50107" r="27000" b="9857"/>
          <a:stretch/>
        </p:blipFill>
        <p:spPr>
          <a:xfrm>
            <a:off x="5496148" y="1976718"/>
            <a:ext cx="2939144" cy="24427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1507583"/>
            <a:ext cx="3571321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0085" y="41881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特圓" panose="020B0609010101010101" pitchFamily="49" charset="-120"/>
              <a:ea typeface="文鼎特圓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88645" y="4677052"/>
            <a:ext cx="2559058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大隊接力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304903" y="4676726"/>
            <a:ext cx="2227563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2" y="2018012"/>
            <a:ext cx="2125540" cy="182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E8F195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35" y="2018012"/>
            <a:ext cx="2468188" cy="1828800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46" y="1956216"/>
            <a:ext cx="1833855" cy="194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文鼎中特圓</vt:lpstr>
      <vt:lpstr>文鼎特圓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2019-12-23T03:14:21Z</dcterms:modified>
</cp:coreProperties>
</file>