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61502" y="478427"/>
            <a:ext cx="6176658" cy="844187"/>
          </a:xfrm>
        </p:spPr>
        <p:txBody>
          <a:bodyPr rtlCol="0">
            <a:noAutofit/>
          </a:bodyPr>
          <a:lstStyle/>
          <a:p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54726" y="1533253"/>
            <a:ext cx="5143502" cy="685800"/>
          </a:xfrm>
        </p:spPr>
        <p:txBody>
          <a:bodyPr rtlCol="0"/>
          <a:lstStyle/>
          <a:p>
            <a:r>
              <a:rPr lang="zh-TW" altLang="en-US" sz="2400" dirty="0">
                <a:latin typeface="Salesforce Sans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812" y="2429692"/>
            <a:ext cx="5575766" cy="39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20460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個人資料要保密</a:t>
            </a:r>
          </a:p>
          <a:p>
            <a:r>
              <a:rPr lang="zh-TW" altLang="en-US" sz="3600" dirty="0"/>
              <a:t>電腦不用要登出</a:t>
            </a:r>
          </a:p>
          <a:p>
            <a:r>
              <a:rPr lang="zh-TW" altLang="en-US" sz="3600" dirty="0"/>
              <a:t>防毒軟體要更新</a:t>
            </a:r>
          </a:p>
          <a:p>
            <a:r>
              <a:rPr lang="zh-TW" altLang="en-US" sz="36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20215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20460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不當網站不瀏覽</a:t>
            </a:r>
          </a:p>
          <a:p>
            <a:r>
              <a:rPr lang="zh-TW" altLang="en-US" sz="3600" dirty="0"/>
              <a:t>電子郵件要過濾</a:t>
            </a:r>
          </a:p>
          <a:p>
            <a:r>
              <a:rPr lang="zh-TW" altLang="en-US" sz="3600" dirty="0"/>
              <a:t>可疑訊息需求證</a:t>
            </a:r>
          </a:p>
          <a:p>
            <a:r>
              <a:rPr lang="zh-TW" altLang="en-US" sz="36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9783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2877" y="1706064"/>
            <a:ext cx="8415865" cy="47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57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Salesforce Sans</vt:lpstr>
      <vt:lpstr>文鼎甜妞體P</vt:lpstr>
      <vt:lpstr>微軟正黑體</vt:lpstr>
      <vt:lpstr>Arial</vt:lpstr>
      <vt:lpstr>大自然插畫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資訊安全防身術</dc:title>
  <dc:creator>Windows 使用者</dc:creator>
  <cp:lastModifiedBy>Windows 使用者</cp:lastModifiedBy>
  <cp:revision>7</cp:revision>
  <dcterms:created xsi:type="dcterms:W3CDTF">2019-09-16T02:58:54Z</dcterms:created>
  <dcterms:modified xsi:type="dcterms:W3CDTF">2019-10-07T03:04:50Z</dcterms:modified>
</cp:coreProperties>
</file>