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8" r:id="rId2"/>
    <p:sldId id="272" r:id="rId3"/>
    <p:sldId id="273" r:id="rId4"/>
    <p:sldId id="274" r:id="rId5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A2C695-1A17-4970-A77A-81FE01689423}" type="datetime1">
              <a:rPr lang="zh-TW" altLang="en-US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2019/10/7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en-US" altLang="zh-TW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‹#›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E654350-1F58-4B3B-999D-3EC1F99F873F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4EC0B30D-C07A-425B-A90C-BA7BEB191079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altLang="zh-TW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494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4823DF-7BEF-4CE6-8BAE-AD27EA0A31EC}" type="datetime1">
              <a:rPr lang="zh-TW" altLang="en-US" noProof="0" smtClean="0"/>
              <a:t>2019/10/7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8E47E7-4296-4B55-895F-34981B49297E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FBCBD0-8FB0-4693-ADBA-C5BBEA1DB18B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8A3522-CB53-46C9-802A-75ABD3388E49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268518-F149-4117-B8EC-A3887ECEFE6C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ACBA3E-5CC6-4867-9291-31951BAD3F82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86D764-567C-48E8-AB73-0D11256E3DFF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2C9835-B378-47D0-A07F-039ECF7F8CCC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1AE55EE-C4EC-49B1-B854-CB98A2B2C215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新細明體" panose="02020500000000000000" pitchFamily="18" charset="-120"/>
          <a:ea typeface="新細明體" panose="02020500000000000000" pitchFamily="18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337757" y="207818"/>
            <a:ext cx="4587043" cy="720436"/>
          </a:xfrm>
        </p:spPr>
        <p:txBody>
          <a:bodyPr rtlCol="0">
            <a:noAutofit/>
          </a:bodyPr>
          <a:lstStyle/>
          <a:p>
            <a:r>
              <a:rPr lang="zh-TW" altLang="en-US" dirty="0">
                <a:solidFill>
                  <a:schemeClr val="bg2">
                    <a:lumMod val="10000"/>
                  </a:schemeClr>
                </a:solidFill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468386" y="955964"/>
            <a:ext cx="4836425" cy="748145"/>
          </a:xfrm>
        </p:spPr>
        <p:txBody>
          <a:bodyPr rtlCol="0">
            <a:normAutofit/>
          </a:bodyPr>
          <a:lstStyle/>
          <a:p>
            <a:r>
              <a:rPr lang="zh-TW" altLang="en-US" sz="4400" dirty="0">
                <a:solidFill>
                  <a:schemeClr val="bg2">
                    <a:lumMod val="10000"/>
                  </a:schemeClr>
                </a:solidFill>
              </a:rPr>
              <a:t>保護自己 尊重別人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303" y="1704109"/>
            <a:ext cx="7049619" cy="51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bg2">
                    <a:lumMod val="10000"/>
                  </a:schemeClr>
                </a:solidFill>
              </a:rPr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2233749"/>
            <a:ext cx="4753715" cy="4387283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bg2">
                    <a:lumMod val="10000"/>
                  </a:schemeClr>
                </a:solidFill>
              </a:rPr>
              <a:t>個人資料要保密</a:t>
            </a:r>
          </a:p>
          <a:p>
            <a:r>
              <a:rPr lang="zh-TW" altLang="en-US" sz="4800" dirty="0">
                <a:solidFill>
                  <a:schemeClr val="bg2">
                    <a:lumMod val="10000"/>
                  </a:schemeClr>
                </a:solidFill>
              </a:rPr>
              <a:t>電腦不用要登出</a:t>
            </a:r>
          </a:p>
          <a:p>
            <a:r>
              <a:rPr lang="zh-TW" altLang="en-US" sz="4800" dirty="0">
                <a:solidFill>
                  <a:schemeClr val="bg2">
                    <a:lumMod val="10000"/>
                  </a:schemeClr>
                </a:solidFill>
              </a:rPr>
              <a:t>防毒軟體要更新</a:t>
            </a:r>
          </a:p>
          <a:p>
            <a:r>
              <a:rPr lang="zh-TW" altLang="en-US" sz="4800" dirty="0">
                <a:solidFill>
                  <a:schemeClr val="bg2">
                    <a:lumMod val="10000"/>
                  </a:schemeClr>
                </a:solidFill>
              </a:rPr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340764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49234" y="209324"/>
            <a:ext cx="10058400" cy="1188720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chemeClr val="tx1">
                    <a:lumMod val="50000"/>
                  </a:schemeClr>
                </a:solidFill>
              </a:rPr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401457"/>
            <a:ext cx="4572000" cy="4219575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07034" y="2153194"/>
            <a:ext cx="4800600" cy="4271963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tx1">
                    <a:lumMod val="50000"/>
                  </a:schemeClr>
                </a:solidFill>
              </a:rPr>
              <a:t>不當網站不瀏覽</a:t>
            </a:r>
          </a:p>
          <a:p>
            <a:r>
              <a:rPr lang="zh-TW" altLang="en-US" sz="4400" dirty="0">
                <a:solidFill>
                  <a:schemeClr val="tx1">
                    <a:lumMod val="50000"/>
                  </a:schemeClr>
                </a:solidFill>
              </a:rPr>
              <a:t>電子郵件要過濾</a:t>
            </a:r>
          </a:p>
          <a:p>
            <a:r>
              <a:rPr lang="zh-TW" altLang="en-US" sz="4000" dirty="0">
                <a:solidFill>
                  <a:schemeClr val="tx1">
                    <a:lumMod val="50000"/>
                  </a:schemeClr>
                </a:solidFill>
              </a:rPr>
              <a:t>可疑訊息需求證</a:t>
            </a:r>
          </a:p>
          <a:p>
            <a:r>
              <a:rPr lang="zh-TW" altLang="en-US" sz="4000" dirty="0">
                <a:solidFill>
                  <a:schemeClr val="tx1">
                    <a:lumMod val="50000"/>
                  </a:schemeClr>
                </a:solidFill>
              </a:rPr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99134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0674" y="0"/>
            <a:ext cx="10058400" cy="1306286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chemeClr val="bg2">
                    <a:lumMod val="10000"/>
                  </a:schemeClr>
                </a:solidFill>
              </a:rPr>
              <a:t>網路資料保護</a:t>
            </a:r>
            <a:r>
              <a:rPr lang="zh-TW" altLang="en-US" sz="4000" dirty="0"/>
              <a:t/>
            </a:r>
            <a:br>
              <a:rPr lang="zh-TW" altLang="en-US" sz="4000" dirty="0"/>
            </a:br>
            <a:endParaRPr lang="zh-TW" altLang="en-US" sz="4000" dirty="0"/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42096" y="822960"/>
            <a:ext cx="11227984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4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櫻花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43_TF03031002_TF03031002.potx" id="{054249AC-1500-43C9-ACE0-F4848484D06C}" vid="{D942FA56-9242-4C5F-A11D-2C2B2C9746E0}"/>
    </a:ext>
  </a:extLst>
</a:theme>
</file>

<file path=ppt/theme/theme2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櫻花自然簡報 (寬螢幕)</Template>
  <TotalTime>62</TotalTime>
  <Words>45</Words>
  <Application>Microsoft Office PowerPoint</Application>
  <PresentationFormat>寬螢幕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7" baseType="lpstr">
      <vt:lpstr>新細明體</vt:lpstr>
      <vt:lpstr>Arial</vt:lpstr>
      <vt:lpstr>櫻花 16x9</vt:lpstr>
      <vt:lpstr>資訊安全防身術</vt:lpstr>
      <vt:lpstr>資訊安全防身術</vt:lpstr>
      <vt:lpstr>資訊安全防身術</vt:lpstr>
      <vt:lpstr>網路資料保護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10</cp:revision>
  <dcterms:created xsi:type="dcterms:W3CDTF">2019-09-16T03:01:01Z</dcterms:created>
  <dcterms:modified xsi:type="dcterms:W3CDTF">2019-10-07T03:11:09Z</dcterms:modified>
</cp:coreProperties>
</file>