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8300" autoAdjust="0"/>
  </p:normalViewPr>
  <p:slideViewPr>
    <p:cSldViewPr snapToGrid="0">
      <p:cViewPr varScale="1">
        <p:scale>
          <a:sx n="64" d="100"/>
          <a:sy n="64" d="100"/>
        </p:scale>
        <p:origin x="159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2019/10/7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8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2019/10/7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頁尾預留位置 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投影片編號預留位置 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160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199208" y="1752600"/>
            <a:ext cx="5143502" cy="1828800"/>
          </a:xfrm>
        </p:spPr>
        <p:txBody>
          <a:bodyPr rtlCol="0" anchor="b">
            <a:normAutofit/>
          </a:bodyPr>
          <a:lstStyle>
            <a:lvl1pPr algn="l" rtl="0">
              <a:defRPr sz="405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342900" indent="0" algn="ctr" rtl="0">
              <a:buNone/>
              <a:defRPr sz="1500"/>
            </a:lvl2pPr>
            <a:lvl3pPr marL="685800" indent="0" algn="ctr" rtl="0">
              <a:buNone/>
              <a:defRPr sz="1350"/>
            </a:lvl3pPr>
            <a:lvl4pPr marL="1028700" indent="0" algn="ctr" rtl="0">
              <a:buNone/>
              <a:defRPr sz="1200"/>
            </a:lvl4pPr>
            <a:lvl5pPr marL="1371600" indent="0" algn="ctr" rtl="0">
              <a:buNone/>
              <a:defRPr sz="1200"/>
            </a:lvl5pPr>
            <a:lvl6pPr marL="1714500" indent="0" algn="ctr" rtl="0">
              <a:buNone/>
              <a:defRPr sz="1200"/>
            </a:lvl6pPr>
            <a:lvl7pPr marL="2057400" indent="0" algn="ctr" rtl="0">
              <a:buNone/>
              <a:defRPr sz="1200"/>
            </a:lvl7pPr>
            <a:lvl8pPr marL="2400300" indent="0" algn="ctr" rtl="0">
              <a:buNone/>
              <a:defRPr sz="1200"/>
            </a:lvl8pPr>
            <a:lvl9pPr marL="2743200" indent="0" algn="ctr" rtl="0">
              <a:buNone/>
              <a:defRPr sz="12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99661" y="421594"/>
            <a:ext cx="1714500" cy="1885508"/>
          </a:xfrm>
        </p:spPr>
        <p:txBody>
          <a:bodyPr rtlCol="0">
            <a:normAutofit/>
          </a:bodyPr>
          <a:lstStyle>
            <a:lvl1pPr algn="l" rtl="0"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84" name="群組 83"/>
          <p:cNvGrpSpPr>
            <a:grpSpLocks noChangeAspect="1"/>
          </p:cNvGrpSpPr>
          <p:nvPr/>
        </p:nvGrpSpPr>
        <p:grpSpPr>
          <a:xfrm rot="16200000" flipV="1">
            <a:off x="-425972" y="1653786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7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98" name="群組 97"/>
          <p:cNvGrpSpPr/>
          <p:nvPr/>
        </p:nvGrpSpPr>
        <p:grpSpPr>
          <a:xfrm>
            <a:off x="3991867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1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4160085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112" name="群組 111"/>
          <p:cNvGrpSpPr/>
          <p:nvPr/>
        </p:nvGrpSpPr>
        <p:grpSpPr>
          <a:xfrm>
            <a:off x="3991867" y="32456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25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9"/>
          </p:nvPr>
        </p:nvSpPr>
        <p:spPr>
          <a:xfrm>
            <a:off x="4160085" y="34560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126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6799661" y="2484993"/>
            <a:ext cx="17145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9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 rtlCol="0" anchor="b">
            <a:normAutofit/>
          </a:bodyPr>
          <a:lstStyle>
            <a:lvl1pPr algn="l" rtl="0">
              <a:defRPr sz="27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627460" y="914400"/>
            <a:ext cx="4629151" cy="50292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500"/>
            </a:lvl6pPr>
            <a:lvl7pPr algn="l" rtl="0">
              <a:defRPr sz="1500"/>
            </a:lvl7pPr>
            <a:lvl8pPr algn="l" rtl="0">
              <a:defRPr sz="1500"/>
            </a:lvl8pPr>
            <a:lvl9pPr algn="l" rtl="0">
              <a:defRPr sz="15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633799" y="3555524"/>
            <a:ext cx="288036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350"/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 rtlCol="0" anchor="b">
            <a:normAutofit/>
          </a:bodyPr>
          <a:lstStyle>
            <a:lvl1pPr algn="l" rtl="0">
              <a:defRPr sz="27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446659" y="781399"/>
            <a:ext cx="4825049" cy="5053665"/>
            <a:chOff x="5162444" y="781398"/>
            <a:chExt cx="6433398" cy="5053665"/>
          </a:xfrm>
        </p:grpSpPr>
        <p:sp>
          <p:nvSpPr>
            <p:cNvPr id="9" name="手繪多邊形​​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手繪多邊形​​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手繪多邊形​​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" name="手繪多邊形​​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2" name="手繪多邊形​​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2100"/>
            </a:lvl2pPr>
            <a:lvl3pPr marL="685800" indent="0" algn="l" rtl="0">
              <a:buNone/>
              <a:defRPr sz="1800"/>
            </a:lvl3pPr>
            <a:lvl4pPr marL="1028700" indent="0" algn="l" rtl="0">
              <a:buNone/>
              <a:defRPr sz="1500"/>
            </a:lvl4pPr>
            <a:lvl5pPr marL="1371600" indent="0" algn="l" rtl="0">
              <a:buNone/>
              <a:defRPr sz="1500"/>
            </a:lvl5pPr>
            <a:lvl6pPr marL="1714500" indent="0" algn="l" rtl="0">
              <a:buNone/>
              <a:defRPr sz="1500"/>
            </a:lvl6pPr>
            <a:lvl7pPr marL="2057400" indent="0" algn="l" rtl="0">
              <a:buNone/>
              <a:defRPr sz="1500"/>
            </a:lvl7pPr>
            <a:lvl8pPr marL="2400300" indent="0" algn="l" rtl="0">
              <a:buNone/>
              <a:defRPr sz="1500"/>
            </a:lvl8pPr>
            <a:lvl9pPr marL="2743200" indent="0" algn="l" rtl="0">
              <a:buNone/>
              <a:defRPr sz="15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619668" y="3555522"/>
            <a:ext cx="288036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35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22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6475253" cy="5676900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3199210" y="1828800"/>
            <a:ext cx="5143502" cy="1828800"/>
          </a:xfrm>
        </p:spPr>
        <p:txBody>
          <a:bodyPr rtlCol="0" anchor="b">
            <a:normAutofit/>
          </a:bodyPr>
          <a:lstStyle>
            <a:lvl1pPr algn="l" rtl="0">
              <a:defRPr sz="3300"/>
            </a:lvl1pPr>
          </a:lstStyle>
          <a:p>
            <a:pPr rtl="0"/>
            <a:r>
              <a:rPr lang="zh-TW" altLang="en-US" dirty="0"/>
              <a:t>按一下以編輯母片</a:t>
            </a:r>
            <a:r>
              <a:rPr lang="zh-TW" altLang="en-US" dirty="0" smtClean="0"/>
              <a:t>標題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l" rtl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l" rtl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798909" y="1825625"/>
            <a:ext cx="3715941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713561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1800" b="1"/>
            </a:lvl1pPr>
            <a:lvl2pPr marL="342900" indent="0" algn="l" rtl="0">
              <a:buNone/>
              <a:defRPr sz="1500" b="1"/>
            </a:lvl2pPr>
            <a:lvl3pPr marL="685800" indent="0" algn="l" rtl="0">
              <a:buNone/>
              <a:defRPr sz="1350" b="1"/>
            </a:lvl3pPr>
            <a:lvl4pPr marL="1028700" indent="0" algn="l" rtl="0">
              <a:buNone/>
              <a:defRPr sz="1200" b="1"/>
            </a:lvl4pPr>
            <a:lvl5pPr marL="1371600" indent="0" algn="l" rtl="0">
              <a:buNone/>
              <a:defRPr sz="1200" b="1"/>
            </a:lvl5pPr>
            <a:lvl6pPr marL="1714500" indent="0" algn="l" rtl="0">
              <a:buNone/>
              <a:defRPr sz="1200" b="1"/>
            </a:lvl6pPr>
            <a:lvl7pPr marL="2057400" indent="0" algn="l" rtl="0">
              <a:buNone/>
              <a:defRPr sz="1200" b="1"/>
            </a:lvl7pPr>
            <a:lvl8pPr marL="2400300" indent="0" algn="l" rtl="0">
              <a:buNone/>
              <a:defRPr sz="1200" b="1"/>
            </a:lvl8pPr>
            <a:lvl9pPr marL="2743200" indent="0" algn="l" rtl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802386" y="2505076"/>
            <a:ext cx="3717036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1800" b="1"/>
            </a:lvl1pPr>
            <a:lvl2pPr marL="342900" indent="0" algn="l" rtl="0">
              <a:buNone/>
              <a:defRPr sz="1500" b="1"/>
            </a:lvl2pPr>
            <a:lvl3pPr marL="685800" indent="0" algn="l" rtl="0">
              <a:buNone/>
              <a:defRPr sz="1350" b="1"/>
            </a:lvl3pPr>
            <a:lvl4pPr marL="1028700" indent="0" algn="l" rtl="0">
              <a:buNone/>
              <a:defRPr sz="1200" b="1"/>
            </a:lvl4pPr>
            <a:lvl5pPr marL="1371600" indent="0" algn="l" rtl="0">
              <a:buNone/>
              <a:defRPr sz="1200" b="1"/>
            </a:lvl5pPr>
            <a:lvl6pPr marL="1714500" indent="0" algn="l" rtl="0">
              <a:buNone/>
              <a:defRPr sz="1200" b="1"/>
            </a:lvl6pPr>
            <a:lvl7pPr marL="2057400" indent="0" algn="l" rtl="0">
              <a:buNone/>
              <a:defRPr sz="1200" b="1"/>
            </a:lvl7pPr>
            <a:lvl8pPr marL="2400300" indent="0" algn="l" rtl="0">
              <a:buNone/>
              <a:defRPr sz="1200" b="1"/>
            </a:lvl8pPr>
            <a:lvl9pPr marL="2743200" indent="0" algn="l" rtl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717036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10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8909" y="304799"/>
            <a:ext cx="7543802" cy="1216152"/>
          </a:xfrm>
        </p:spPr>
        <p:txBody>
          <a:bodyPr rtlCol="0"/>
          <a:lstStyle>
            <a:lvl1pPr algn="l" rtl="0"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9" name="群組 8"/>
          <p:cNvGrpSpPr/>
          <p:nvPr/>
        </p:nvGrpSpPr>
        <p:grpSpPr>
          <a:xfrm>
            <a:off x="789317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7"/>
          </p:nvPr>
        </p:nvSpPr>
        <p:spPr>
          <a:xfrm>
            <a:off x="948771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39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89317" y="4935990"/>
            <a:ext cx="3276735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grpSp>
        <p:nvGrpSpPr>
          <p:cNvPr id="22" name="群組 21"/>
          <p:cNvGrpSpPr/>
          <p:nvPr/>
        </p:nvGrpSpPr>
        <p:grpSpPr>
          <a:xfrm>
            <a:off x="5072334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7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5231788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0" name="文字預留位置 3"/>
          <p:cNvSpPr>
            <a:spLocks noGrp="1"/>
          </p:cNvSpPr>
          <p:nvPr>
            <p:ph type="body" sz="half" idx="19"/>
          </p:nvPr>
        </p:nvSpPr>
        <p:spPr>
          <a:xfrm>
            <a:off x="5057181" y="4935990"/>
            <a:ext cx="3276735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8" name="日期預留位置 3"/>
          <p:cNvSpPr>
            <a:spLocks noGrp="1"/>
          </p:cNvSpPr>
          <p:nvPr>
            <p:ph type="dt" sz="half" idx="2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52" name="群組 51"/>
          <p:cNvGrpSpPr>
            <a:grpSpLocks noChangeAspect="1"/>
          </p:cNvGrpSpPr>
          <p:nvPr/>
        </p:nvGrpSpPr>
        <p:grpSpPr>
          <a:xfrm rot="5400000">
            <a:off x="393436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9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9"/>
          </p:nvPr>
        </p:nvSpPr>
        <p:spPr>
          <a:xfrm>
            <a:off x="936876" y="1824285"/>
            <a:ext cx="2036467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1" name="文字預留位置 3"/>
          <p:cNvSpPr>
            <a:spLocks noGrp="1"/>
          </p:cNvSpPr>
          <p:nvPr>
            <p:ph type="body" sz="half" idx="2"/>
          </p:nvPr>
        </p:nvSpPr>
        <p:spPr>
          <a:xfrm>
            <a:off x="926409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grpSp>
        <p:nvGrpSpPr>
          <p:cNvPr id="84" name="群組 83"/>
          <p:cNvGrpSpPr>
            <a:grpSpLocks noChangeAspect="1"/>
          </p:cNvGrpSpPr>
          <p:nvPr userDrawn="1"/>
        </p:nvGrpSpPr>
        <p:grpSpPr>
          <a:xfrm rot="5400000">
            <a:off x="2997433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8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8"/>
          </p:nvPr>
        </p:nvSpPr>
        <p:spPr>
          <a:xfrm>
            <a:off x="3540693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2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3530406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grpSp>
        <p:nvGrpSpPr>
          <p:cNvPr id="97" name="群組 96"/>
          <p:cNvGrpSpPr>
            <a:grpSpLocks noChangeAspect="1"/>
          </p:cNvGrpSpPr>
          <p:nvPr userDrawn="1"/>
        </p:nvGrpSpPr>
        <p:grpSpPr>
          <a:xfrm rot="5400000">
            <a:off x="5623839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9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0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20"/>
          </p:nvPr>
        </p:nvSpPr>
        <p:spPr>
          <a:xfrm>
            <a:off x="6167099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3" name="文字預留位置 3"/>
          <p:cNvSpPr>
            <a:spLocks noGrp="1"/>
          </p:cNvSpPr>
          <p:nvPr>
            <p:ph type="body" sz="half" idx="22"/>
          </p:nvPr>
        </p:nvSpPr>
        <p:spPr>
          <a:xfrm>
            <a:off x="6156812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51" name="日期預留位置 3"/>
          <p:cNvSpPr>
            <a:spLocks noGrp="1"/>
          </p:cNvSpPr>
          <p:nvPr>
            <p:ph type="dt" sz="half" idx="2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798911" y="1752600"/>
            <a:ext cx="75438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E3FFC781-C024-4161-AC86-AF3317DE2A35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60604" indent="-260604" algn="l" defTabSz="685800" rtl="0" eaLnBrk="1" latinLnBrk="0" hangingPunct="1">
        <a:lnSpc>
          <a:spcPct val="100000"/>
        </a:lnSpc>
        <a:spcBef>
          <a:spcPts val="13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555498" indent="-212598" algn="l" defTabSz="6858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06732" y="287381"/>
            <a:ext cx="5003074" cy="1181655"/>
          </a:xfrm>
        </p:spPr>
        <p:txBody>
          <a:bodyPr rtlCol="0"/>
          <a:lstStyle/>
          <a:p>
            <a:r>
              <a:rPr lang="zh-TW" altLang="en-US" dirty="0">
                <a:solidFill>
                  <a:schemeClr val="tx1"/>
                </a:solidFill>
                <a:latin typeface="Salesforce Sans"/>
                <a:sym typeface="Salesforce Sans"/>
              </a:rPr>
              <a:t>資訊安全防身術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847703" y="1469036"/>
            <a:ext cx="4741817" cy="3335920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2400" dirty="0" smtClean="0">
                <a:latin typeface="Salesforce Sans"/>
                <a:sym typeface="Salesforce Sans"/>
              </a:rPr>
              <a:t>保護自己</a:t>
            </a:r>
            <a:r>
              <a:rPr lang="zh-TW" altLang="en-US" sz="2400" dirty="0">
                <a:latin typeface="Salesforce Sans"/>
                <a:sym typeface="Salesforce Sans"/>
              </a:rPr>
              <a:t> </a:t>
            </a:r>
            <a:r>
              <a:rPr lang="zh-TW" altLang="en-US" sz="2400" dirty="0" smtClean="0">
                <a:latin typeface="Salesforce Sans"/>
                <a:sym typeface="Salesforce Sans"/>
              </a:rPr>
              <a:t>尊重別</a:t>
            </a:r>
            <a:r>
              <a:rPr lang="zh-TW" altLang="en-US" sz="2400" dirty="0">
                <a:latin typeface="Salesforce Sans"/>
                <a:sym typeface="Salesforce Sans"/>
              </a:rPr>
              <a:t>人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652" y="2158584"/>
            <a:ext cx="6280879" cy="418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/>
              <a:t>資訊安全防身術</a:t>
            </a:r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00" y="1934780"/>
            <a:ext cx="3716337" cy="3429869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/>
              <a:t>個人資料要保密</a:t>
            </a:r>
          </a:p>
          <a:p>
            <a:pPr marL="0" indent="0">
              <a:buNone/>
            </a:pPr>
            <a:r>
              <a:rPr lang="zh-TW" altLang="en-US" sz="3600" dirty="0"/>
              <a:t>電腦不用要登出</a:t>
            </a:r>
          </a:p>
          <a:p>
            <a:pPr marL="0" indent="0">
              <a:buNone/>
            </a:pPr>
            <a:r>
              <a:rPr lang="zh-TW" altLang="en-US" sz="3600" dirty="0"/>
              <a:t>防毒軟體要更新</a:t>
            </a:r>
          </a:p>
          <a:p>
            <a:pPr marL="0" indent="0">
              <a:buNone/>
            </a:pPr>
            <a:r>
              <a:rPr lang="zh-TW" altLang="en-US" sz="3600" dirty="0"/>
              <a:t>智慧財產要尊重</a:t>
            </a:r>
          </a:p>
        </p:txBody>
      </p:sp>
    </p:spTree>
    <p:extLst>
      <p:ext uri="{BB962C8B-B14F-4D97-AF65-F5344CB8AC3E}">
        <p14:creationId xmlns:p14="http://schemas.microsoft.com/office/powerpoint/2010/main" val="413188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7249" y="441534"/>
            <a:ext cx="7543802" cy="1219200"/>
          </a:xfrm>
        </p:spPr>
        <p:txBody>
          <a:bodyPr>
            <a:normAutofit/>
          </a:bodyPr>
          <a:lstStyle/>
          <a:p>
            <a:r>
              <a:rPr lang="zh-TW" altLang="en-US" sz="4800" dirty="0"/>
              <a:t>資訊安全防身術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/>
              <a:t>不當網站不瀏覽</a:t>
            </a:r>
          </a:p>
          <a:p>
            <a:pPr marL="0" indent="0">
              <a:buNone/>
            </a:pPr>
            <a:r>
              <a:rPr lang="zh-TW" altLang="en-US" sz="3600" dirty="0"/>
              <a:t>電子郵件要過濾</a:t>
            </a:r>
          </a:p>
          <a:p>
            <a:pPr marL="0" indent="0">
              <a:buNone/>
            </a:pPr>
            <a:r>
              <a:rPr lang="zh-TW" altLang="en-US" sz="3600" dirty="0"/>
              <a:t>可疑訊息需求證</a:t>
            </a:r>
          </a:p>
          <a:p>
            <a:pPr marL="0" indent="0">
              <a:buNone/>
            </a:pPr>
            <a:r>
              <a:rPr lang="zh-TW" altLang="en-US" sz="3600" dirty="0"/>
              <a:t>網路沉迷傷身心</a:t>
            </a:r>
            <a:endParaRPr lang="zh-TW" altLang="en-US" sz="3600" dirty="0"/>
          </a:p>
        </p:txBody>
      </p:sp>
      <p:pic>
        <p:nvPicPr>
          <p:cNvPr id="6" name="內容版面配置區 5" descr="Digital Media: A Traditional Perspective - AdHugger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09" y="1941616"/>
            <a:ext cx="3657600" cy="2876550"/>
          </a:xfrm>
        </p:spPr>
      </p:pic>
    </p:spTree>
    <p:extLst>
      <p:ext uri="{BB962C8B-B14F-4D97-AF65-F5344CB8AC3E}">
        <p14:creationId xmlns:p14="http://schemas.microsoft.com/office/powerpoint/2010/main" val="65533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800" dirty="0" smtClean="0"/>
              <a:t>          網路</a:t>
            </a:r>
            <a:r>
              <a:rPr lang="zh-TW" altLang="en-US" sz="4800" dirty="0"/>
              <a:t>資料</a:t>
            </a:r>
            <a:r>
              <a:rPr lang="zh-TW" altLang="en-US" sz="4800" dirty="0" smtClean="0"/>
              <a:t>保護</a:t>
            </a:r>
            <a:endParaRPr lang="zh-TW" altLang="en-US" sz="4800" dirty="0"/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04813" y="1633928"/>
            <a:ext cx="8514335" cy="488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29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大自然插畫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29_TF03431377.potx" id="{5F11E0DD-30B8-4A83-86E1-3832B0A07BB5}" vid="{756EBAC3-D534-49DF-AED1-697ACE8B1B09}"/>
    </a:ext>
  </a:extLst>
</a:theme>
</file>

<file path=ppt/theme/theme2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以繪畫表現景觀設計的自然風景簡報 (寬螢幕)</Template>
  <TotalTime>57</TotalTime>
  <Words>46</Words>
  <Application>Microsoft Office PowerPoint</Application>
  <PresentationFormat>如螢幕大小 (4:3)</PresentationFormat>
  <Paragraphs>14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8" baseType="lpstr">
      <vt:lpstr>Salesforce Sans</vt:lpstr>
      <vt:lpstr>微軟正黑體</vt:lpstr>
      <vt:lpstr>Arial</vt:lpstr>
      <vt:lpstr>大自然插畫 16X9</vt:lpstr>
      <vt:lpstr>資訊安全防身術</vt:lpstr>
      <vt:lpstr>資訊安全防身術</vt:lpstr>
      <vt:lpstr>資訊安全防身術</vt:lpstr>
      <vt:lpstr>          網路資料保護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8</cp:revision>
  <dcterms:created xsi:type="dcterms:W3CDTF">2019-09-16T03:10:40Z</dcterms:created>
  <dcterms:modified xsi:type="dcterms:W3CDTF">2019-10-07T03:10:50Z</dcterms:modified>
</cp:coreProperties>
</file>