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5274" autoAdjust="0"/>
  </p:normalViewPr>
  <p:slideViewPr>
    <p:cSldViewPr snapToGrid="0">
      <p:cViewPr varScale="1">
        <p:scale>
          <a:sx n="69" d="100"/>
          <a:sy n="69" d="100"/>
        </p:scale>
        <p:origin x="1440" y="72"/>
      </p:cViewPr>
      <p:guideLst>
        <p:guide pos="288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377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B5DB7A0-0269-41AB-AE25-E28073A59632}" type="datetime1">
              <a:rPr lang="zh-TW" altLang="en-US" smtClean="0">
                <a:latin typeface="Mingliu" panose="02020509000000000000" pitchFamily="49" charset="-120"/>
                <a:ea typeface="Mingliu" panose="02020509000000000000" pitchFamily="49" charset="-120"/>
              </a:rPr>
              <a:t>2019/10/7</a:t>
            </a:fld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Mingliu" panose="02020509000000000000" pitchFamily="49" charset="-120"/>
                <a:ea typeface="Mingliu" panose="02020509000000000000" pitchFamily="49" charset="-120"/>
              </a:rPr>
              <a:t>‹#›</a:t>
            </a:fld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99E5EF02-2F51-4D4D-B654-1E69F98DE978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smtClean="0"/>
              <a:t>編輯</a:t>
            </a:r>
            <a:r>
              <a:rPr lang="zh-TW" altLang="en-US" dirty="0"/>
              <a:t>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75072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167673" y="2575408"/>
            <a:ext cx="3516640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51418" y="189622"/>
            <a:ext cx="387923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2463242" y="4664179"/>
            <a:ext cx="6677183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8575623" y="6542"/>
            <a:ext cx="509347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17524" y="3007512"/>
            <a:ext cx="9141714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17524" y="3324747"/>
            <a:ext cx="9141714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140" y="854146"/>
            <a:ext cx="1411106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286241" y="4544219"/>
            <a:ext cx="1404951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876300" y="5011047"/>
            <a:ext cx="1122760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16478" y="4350236"/>
            <a:ext cx="1272587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183502" y="4572471"/>
            <a:ext cx="1387874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8344344" y="2895976"/>
            <a:ext cx="772642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3031996" y="5351894"/>
            <a:ext cx="261938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1175" y="3533670"/>
            <a:ext cx="9104588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899456" y="2684219"/>
            <a:ext cx="1616019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6875516" y="4138361"/>
            <a:ext cx="2267293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8520313" y="2338535"/>
            <a:ext cx="362814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010966" y="165020"/>
            <a:ext cx="7020314" cy="2263258"/>
          </a:xfrm>
        </p:spPr>
        <p:txBody>
          <a:bodyPr rtlCol="0" anchor="b">
            <a:normAutofit/>
          </a:bodyPr>
          <a:lstStyle>
            <a:lvl1pPr algn="ctr">
              <a:defRPr sz="495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927497" y="2476917"/>
            <a:ext cx="5187252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36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1F4DC62-3F32-4708-8CA2-36746D929780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592667"/>
            <a:ext cx="1971675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0" y="592667"/>
            <a:ext cx="5800725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DD6C64C-D6C2-4F3D-991E-4D5541EB03E8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E9D0866-942B-4EE6-924F-744A16C100BE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485900"/>
            <a:ext cx="6858001" cy="2933700"/>
          </a:xfrm>
        </p:spPr>
        <p:txBody>
          <a:bodyPr rtlCol="0" anchor="b">
            <a:normAutofit/>
          </a:bodyPr>
          <a:lstStyle>
            <a:lvl1pPr algn="l">
              <a:defRPr sz="39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1810" y="4454034"/>
            <a:ext cx="6858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cap="none" baseline="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DB614EF-0FF2-444F-9BC2-9EE9FC26A0C2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46429" y="1485900"/>
            <a:ext cx="336042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632877" y="1485900"/>
            <a:ext cx="336042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487C9DA-D465-4914-81C1-1B2DD615DD00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6429" y="1376018"/>
            <a:ext cx="336042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46429" y="2144114"/>
            <a:ext cx="3360420" cy="3494686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632877" y="1376018"/>
            <a:ext cx="336042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632877" y="2144114"/>
            <a:ext cx="3360420" cy="3494686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1E17F25-822D-467A-AE89-5E04B127518A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6482633" y="3888585"/>
            <a:ext cx="159761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5085159" y="4191000"/>
            <a:ext cx="405747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94" y="4572001"/>
            <a:ext cx="8561457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7299178" y="958654"/>
            <a:ext cx="1050614" cy="4001744"/>
            <a:chOff x="3220" y="236"/>
            <a:chExt cx="1347" cy="3848"/>
          </a:xfrm>
        </p:grpSpPr>
        <p:sp>
          <p:nvSpPr>
            <p:cNvPr id="10" name="手繪多邊形​​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" name="手繪多邊形​​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" name="手繪多邊形​​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" name="手繪多邊形​​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" name="手繪多邊形​​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" name="手繪多邊形​​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" name="手繪多邊形​​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" name="手繪多邊形​​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" name="手繪多邊形​​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" name="手繪多邊形​​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" name="手繪多邊形​​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" name="手繪多邊形​​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6" name="手繪多邊形​​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7" name="手繪多邊形​​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9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0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1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1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2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3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4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5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7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8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8171259" y="1248597"/>
            <a:ext cx="941097" cy="3346122"/>
            <a:chOff x="3124" y="236"/>
            <a:chExt cx="1443" cy="3848"/>
          </a:xfrm>
        </p:grpSpPr>
        <p:sp>
          <p:nvSpPr>
            <p:cNvPr id="94" name="手繪多邊形​​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5" name="手繪多邊形​​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6" name="手繪多邊形​​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7" name="手繪多邊形​​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3" name="手繪多邊形​​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4" name="手繪多邊形​​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5" name="手繪多邊形​​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6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7" name="手繪多邊形​​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8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9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0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1" name="手繪多邊形​​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2" name="手繪多邊形​​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3" name="手繪多邊形​​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4" name="手繪多邊形​​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5" name="手繪多邊形​​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6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7" name="手繪多邊形​​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8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0" name="手繪多邊形​​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1" name="手繪多邊形​​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3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4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5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6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5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6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7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8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9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1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2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6815590" y="2736977"/>
            <a:ext cx="679655" cy="2416549"/>
            <a:chOff x="3124" y="236"/>
            <a:chExt cx="1443" cy="3848"/>
          </a:xfrm>
        </p:grpSpPr>
        <p:sp>
          <p:nvSpPr>
            <p:cNvPr id="178" name="手繪多邊形​​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7" name="手繪多邊形​​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8" name="手繪多邊形​​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9" name="手繪多邊形​​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1" name="手繪多邊形​​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5" name="手繪多邊形​​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6" name="手繪多邊形​​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7" name="手繪多邊形​​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8" name="手繪多邊形​​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9" name="手繪多邊形​​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3" name="手繪多邊形​​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4" name="手繪多邊形​​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7885509" y="2438401"/>
            <a:ext cx="1113762" cy="2195929"/>
            <a:chOff x="3369" y="1563"/>
            <a:chExt cx="940" cy="1390"/>
          </a:xfrm>
        </p:grpSpPr>
        <p:sp>
          <p:nvSpPr>
            <p:cNvPr id="261" name="手繪多邊形​​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2" name="手繪多邊形​​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3" name="手繪多邊形​​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4" name="手繪多邊形​​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5" name="手繪多邊形​​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0" name="手繪多邊形​​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1" name="手繪多邊形​​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2" name="手繪多邊形​​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3" name="手繪多邊形​​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solidFill>
                  <a:schemeClr val="accent6"/>
                </a:solidFill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solidFill>
                  <a:schemeClr val="accent6"/>
                </a:solidFill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9" name="手繪多邊形​​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0" name="手繪多邊形​​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1" name="手繪多邊形​​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2" name="手繪多邊形​​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3" name="手繪多邊形​​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solidFill>
                  <a:schemeClr val="accent6">
                    <a:lumMod val="75000"/>
                  </a:schemeClr>
                </a:solidFill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solidFill>
                  <a:schemeClr val="accent6">
                    <a:lumMod val="75000"/>
                  </a:schemeClr>
                </a:solidFill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5991045" y="2988646"/>
            <a:ext cx="1829681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1" y="5181601"/>
            <a:ext cx="8372756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6893653" y="4800600"/>
            <a:ext cx="2249156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191" y="3799402"/>
            <a:ext cx="3289808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276934" y="506292"/>
            <a:ext cx="669674" cy="1021771"/>
            <a:chOff x="4634" y="754"/>
            <a:chExt cx="1164" cy="1332"/>
          </a:xfrm>
        </p:grpSpPr>
        <p:sp>
          <p:nvSpPr>
            <p:cNvPr id="423" name="手繪多邊形​​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4" name="手繪多邊形​​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5" name="手繪多邊形​​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0" name="手繪多邊形​​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8675798" y="452755"/>
            <a:ext cx="408172" cy="350313"/>
            <a:chOff x="4634" y="754"/>
            <a:chExt cx="1164" cy="1332"/>
          </a:xfrm>
        </p:grpSpPr>
        <p:sp>
          <p:nvSpPr>
            <p:cNvPr id="432" name="手繪多邊形​​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3" name="手繪多邊形​​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4" name="手繪多邊形​​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9" name="手繪多邊形​​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17578" y="3048994"/>
            <a:ext cx="291131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6178" y="828877"/>
            <a:ext cx="4543914" cy="3507549"/>
          </a:xfrm>
        </p:spPr>
        <p:txBody>
          <a:bodyPr rtlCol="0" anchor="ctr">
            <a:normAutofit/>
          </a:bodyPr>
          <a:lstStyle>
            <a:lvl1pPr algn="ctr">
              <a:defRPr sz="45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D318697-5C67-403F-9723-385C8FC8E0C0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E0EDC97-839F-4D08-A5FB-4C7FA4EA9400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2960" y="1188720"/>
            <a:ext cx="2331720" cy="2286000"/>
          </a:xfrm>
        </p:spPr>
        <p:txBody>
          <a:bodyPr rtlCol="0" anchor="b">
            <a:normAutofit/>
          </a:bodyPr>
          <a:lstStyle>
            <a:lvl1pPr>
              <a:defRPr sz="255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822960" y="3474720"/>
            <a:ext cx="233172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360420" y="457200"/>
            <a:ext cx="5006340" cy="5943600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E64077B-98F0-4516-89BC-14A201E4175E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2960" y="1188720"/>
            <a:ext cx="2331720" cy="2286000"/>
          </a:xfrm>
        </p:spPr>
        <p:txBody>
          <a:bodyPr rtlCol="0" anchor="b">
            <a:normAutofit/>
          </a:bodyPr>
          <a:lstStyle>
            <a:lvl1pPr>
              <a:defRPr sz="255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822960" y="3474720"/>
            <a:ext cx="233172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3" name="圖片預留位置 2" descr="要新增影像的空白預留位置。按一下預留位置，然後選取您想要新增的影像。"/>
          <p:cNvSpPr>
            <a:spLocks noGrp="1"/>
          </p:cNvSpPr>
          <p:nvPr>
            <p:ph type="pic" idx="1"/>
          </p:nvPr>
        </p:nvSpPr>
        <p:spPr>
          <a:xfrm>
            <a:off x="3360420" y="457200"/>
            <a:ext cx="500634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98C65D0-C15D-412D-A9E3-56BFA1933B37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​​ 50"/>
          <p:cNvSpPr>
            <a:spLocks/>
          </p:cNvSpPr>
          <p:nvPr/>
        </p:nvSpPr>
        <p:spPr bwMode="auto">
          <a:xfrm>
            <a:off x="6571059" y="5521528"/>
            <a:ext cx="257157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1" y="5652179"/>
            <a:ext cx="8561363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9" name="手繪多邊形​​ 51"/>
          <p:cNvSpPr>
            <a:spLocks/>
          </p:cNvSpPr>
          <p:nvPr/>
        </p:nvSpPr>
        <p:spPr bwMode="auto">
          <a:xfrm>
            <a:off x="-10311" y="5865036"/>
            <a:ext cx="8561363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8735766" y="947577"/>
            <a:ext cx="319984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8481696" y="6212029"/>
            <a:ext cx="656603" cy="645972"/>
            <a:chOff x="7344986" y="5566058"/>
            <a:chExt cx="1750940" cy="1291943"/>
          </a:xfrm>
        </p:grpSpPr>
        <p:sp>
          <p:nvSpPr>
            <p:cNvPr id="20" name="手繪多邊形​​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" name="手繪多邊形​​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" name="手繪多邊形​​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" name="手繪多邊形​​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1831" y="2873890"/>
            <a:ext cx="447921" cy="789302"/>
            <a:chOff x="2121" y="1060"/>
            <a:chExt cx="597" cy="789"/>
          </a:xfrm>
        </p:grpSpPr>
        <p:sp>
          <p:nvSpPr>
            <p:cNvPr id="27" name="手繪多邊形​​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" name="手繪多邊形​​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" name="手繪多邊形​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" name="手繪多邊形​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" name="手繪多邊形​​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" name="手繪多邊形​​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" name="手繪多邊形​​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04629" y="-13010"/>
            <a:ext cx="1037180" cy="804244"/>
            <a:chOff x="1922" y="1129"/>
            <a:chExt cx="987" cy="574"/>
          </a:xfrm>
        </p:grpSpPr>
        <p:sp>
          <p:nvSpPr>
            <p:cNvPr id="35" name="手繪多邊形​​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6" name="手繪多邊形​​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7" name="手繪多邊形​​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8" name="手繪多邊形​​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9" name="手繪多邊形​​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0" name="手繪多邊形​​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1" name="手繪多邊形​​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" name="手繪多邊形​​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515890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7" name="手繪多邊形​​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8" name="手繪多邊形​​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9" name="手繪多邊形​​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0" name="手繪多邊形​​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1" name="手繪多邊形​​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8357436" y="105148"/>
            <a:ext cx="506303" cy="772505"/>
            <a:chOff x="4634" y="754"/>
            <a:chExt cx="1164" cy="1332"/>
          </a:xfrm>
        </p:grpSpPr>
        <p:sp>
          <p:nvSpPr>
            <p:cNvPr id="53" name="手繪多邊形​​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4" name="手繪多邊形​​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5" name="手繪多邊形​​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0" name="手繪多邊形​​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8086999" y="2958793"/>
            <a:ext cx="77118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43000" y="78910"/>
            <a:ext cx="6850298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6429" y="1485901"/>
            <a:ext cx="6851142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 smtClean="0"/>
              <a:t>編輯</a:t>
            </a:r>
            <a:r>
              <a:rPr lang="zh-TW" altLang="en-US" dirty="0"/>
              <a:t>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141809" y="6601968"/>
            <a:ext cx="5233845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none" baseline="0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6656832" y="6601968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916999F3-C4AC-40F7-A9C9-29911130B27F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7517511" y="6601968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255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100000"/>
        </a:lnSpc>
        <a:spcBef>
          <a:spcPts val="135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50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1pPr>
      <a:lvl2pPr marL="44577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35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2pPr>
      <a:lvl3pPr marL="685800" indent="-171450" algn="l" defTabSz="685800" rtl="0" eaLnBrk="1" latinLnBrk="0" hangingPunct="1">
        <a:lnSpc>
          <a:spcPct val="100000"/>
        </a:lnSpc>
        <a:spcBef>
          <a:spcPts val="6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20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3pPr>
      <a:lvl4pPr marL="925830" indent="-171450" algn="l" defTabSz="685800" rtl="0" eaLnBrk="1" latinLnBrk="0" hangingPunct="1">
        <a:lnSpc>
          <a:spcPct val="100000"/>
        </a:lnSpc>
        <a:spcBef>
          <a:spcPts val="6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05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4pPr>
      <a:lvl5pPr marL="1165860" indent="-171450" algn="l" defTabSz="685800" rtl="0" eaLnBrk="1" latinLnBrk="0" hangingPunct="1">
        <a:lnSpc>
          <a:spcPct val="100000"/>
        </a:lnSpc>
        <a:spcBef>
          <a:spcPts val="6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05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pos="288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010967" y="195943"/>
            <a:ext cx="6228431" cy="809897"/>
          </a:xfrm>
        </p:spPr>
        <p:txBody>
          <a:bodyPr rtlCol="0">
            <a:normAutofit/>
          </a:bodyPr>
          <a:lstStyle/>
          <a:p>
            <a:r>
              <a:rPr lang="zh-TW" altLang="en-US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  <a:sym typeface="Microsoft JhengHei UI" panose="020B0604030504040204" pitchFamily="34" charset="-120"/>
              </a:rPr>
              <a:t>資訊安全防身術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927497" y="1005841"/>
            <a:ext cx="4498738" cy="600890"/>
          </a:xfrm>
        </p:spPr>
        <p:txBody>
          <a:bodyPr rtlCol="0">
            <a:noAutofit/>
          </a:bodyPr>
          <a:lstStyle/>
          <a:p>
            <a:r>
              <a:rPr lang="zh-TW" alt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  <a:sym typeface="Microsoft JhengHei UI" panose="020B0604030504040204" pitchFamily="34" charset="-120"/>
              </a:rPr>
              <a:t>保護自己 尊重別人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943" y="1821155"/>
            <a:ext cx="5643154" cy="399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94560" y="327104"/>
            <a:ext cx="5068389" cy="1233424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latin typeface="文鼎特明" panose="020B0609010101010101" pitchFamily="49" charset="-120"/>
                <a:ea typeface="文鼎特明" panose="020B0609010101010101" pitchFamily="49" charset="-120"/>
              </a:rPr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175" y="2129246"/>
            <a:ext cx="3360738" cy="2769325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32877" y="2129246"/>
            <a:ext cx="3360420" cy="3017520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個人資料要保密</a:t>
            </a:r>
          </a:p>
          <a:p>
            <a:r>
              <a:rPr lang="zh-TW" altLang="en-US" sz="2800" dirty="0"/>
              <a:t>電腦不用要登出</a:t>
            </a:r>
          </a:p>
          <a:p>
            <a:r>
              <a:rPr lang="zh-TW" altLang="en-US" sz="2800" dirty="0"/>
              <a:t>防毒軟體要更新</a:t>
            </a:r>
          </a:p>
          <a:p>
            <a:r>
              <a:rPr lang="zh-TW" altLang="en-US" sz="2800" dirty="0"/>
              <a:t>智慧財產要尊重</a:t>
            </a:r>
          </a:p>
          <a:p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271076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59874" y="248727"/>
            <a:ext cx="5068389" cy="1233424"/>
          </a:xfrm>
        </p:spPr>
        <p:txBody>
          <a:bodyPr>
            <a:normAutofit/>
          </a:bodyPr>
          <a:lstStyle/>
          <a:p>
            <a:r>
              <a:rPr lang="zh-TW" altLang="en-US" sz="5400" dirty="0"/>
              <a:t>資訊安全防身術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32877" y="2129246"/>
            <a:ext cx="3360420" cy="3017520"/>
          </a:xfrm>
        </p:spPr>
        <p:txBody>
          <a:bodyPr>
            <a:normAutofit/>
          </a:bodyPr>
          <a:lstStyle/>
          <a:p>
            <a:r>
              <a:rPr lang="zh-TW" altLang="en-US" sz="2800" dirty="0" smtClean="0"/>
              <a:t>不當</a:t>
            </a:r>
            <a:r>
              <a:rPr lang="zh-TW" altLang="en-US" sz="2800" dirty="0"/>
              <a:t>網站不瀏覽</a:t>
            </a:r>
          </a:p>
          <a:p>
            <a:r>
              <a:rPr lang="zh-TW" altLang="en-US" sz="2800" dirty="0"/>
              <a:t>電子郵件要過濾</a:t>
            </a:r>
          </a:p>
          <a:p>
            <a:r>
              <a:rPr lang="zh-TW" altLang="en-US" sz="2800" dirty="0"/>
              <a:t>可疑訊息需求證</a:t>
            </a:r>
          </a:p>
          <a:p>
            <a:r>
              <a:rPr lang="zh-TW" altLang="en-US" sz="2800" dirty="0"/>
              <a:t>網路沉迷傷身心</a:t>
            </a:r>
          </a:p>
          <a:p>
            <a:endParaRPr lang="zh-TW" altLang="en-US" sz="2800" dirty="0"/>
          </a:p>
        </p:txBody>
      </p:sp>
      <p:pic>
        <p:nvPicPr>
          <p:cNvPr id="10" name="內容版面配置區 9" descr="Digital Media: A Traditional Perspective - AdHugger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139" y="2129246"/>
            <a:ext cx="3360738" cy="2643080"/>
          </a:xfrm>
        </p:spPr>
      </p:pic>
    </p:spTree>
    <p:extLst>
      <p:ext uri="{BB962C8B-B14F-4D97-AF65-F5344CB8AC3E}">
        <p14:creationId xmlns:p14="http://schemas.microsoft.com/office/powerpoint/2010/main" val="808321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38251" y="-444139"/>
            <a:ext cx="7379344" cy="2913018"/>
          </a:xfrm>
        </p:spPr>
        <p:txBody>
          <a:bodyPr>
            <a:noAutofit/>
          </a:bodyPr>
          <a:lstStyle/>
          <a:p>
            <a:r>
              <a:rPr lang="zh-TW" altLang="en-US" sz="4400" dirty="0"/>
              <a:t>網路資料保護</a:t>
            </a:r>
            <a:br>
              <a:rPr lang="zh-TW" altLang="en-US" sz="4400" dirty="0"/>
            </a:br>
            <a:r>
              <a:rPr lang="zh-TW" altLang="en-US" sz="4400" dirty="0"/>
              <a:t/>
            </a:r>
            <a:br>
              <a:rPr lang="zh-TW" altLang="en-US" sz="4400" dirty="0"/>
            </a:br>
            <a:endParaRPr lang="zh-TW" altLang="en-US" sz="4400" dirty="0"/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67955" y="1410789"/>
            <a:ext cx="6920411" cy="3892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33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0894880_TF02895270_TF02895270.potx" id="{15BD8E58-BE37-41A7-BD41-6203C8D260CA}" vid="{1F1D5BD3-1C6E-4CC7-BFD3-42C79E72E174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小學返校簡報 (寬螢幕)</Template>
  <TotalTime>51</TotalTime>
  <Words>45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Microsoft JhengHei UI</vt:lpstr>
      <vt:lpstr>Mingliu</vt:lpstr>
      <vt:lpstr>文鼎特明</vt:lpstr>
      <vt:lpstr>文鼎甜妞體P</vt:lpstr>
      <vt:lpstr>Arial</vt:lpstr>
      <vt:lpstr>返校 16x9</vt:lpstr>
      <vt:lpstr>資訊安全防身術</vt:lpstr>
      <vt:lpstr>資訊安全防身術</vt:lpstr>
      <vt:lpstr>資訊安全防身術</vt:lpstr>
      <vt:lpstr>網路資料保護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7</cp:revision>
  <dcterms:created xsi:type="dcterms:W3CDTF">2019-09-23T02:41:37Z</dcterms:created>
  <dcterms:modified xsi:type="dcterms:W3CDTF">2019-10-07T03:11:04Z</dcterms:modified>
</cp:coreProperties>
</file>