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88355" autoAdjust="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405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342900" indent="0" algn="ctr" rtl="0">
              <a:buNone/>
              <a:defRPr sz="1500"/>
            </a:lvl2pPr>
            <a:lvl3pPr marL="685800" indent="0" algn="ctr" rtl="0">
              <a:buNone/>
              <a:defRPr sz="1350"/>
            </a:lvl3pPr>
            <a:lvl4pPr marL="1028700" indent="0" algn="ctr" rtl="0">
              <a:buNone/>
              <a:defRPr sz="1200"/>
            </a:lvl4pPr>
            <a:lvl5pPr marL="1371600" indent="0" algn="ctr" rtl="0">
              <a:buNone/>
              <a:defRPr sz="1200"/>
            </a:lvl5pPr>
            <a:lvl6pPr marL="1714500" indent="0" algn="ctr" rtl="0">
              <a:buNone/>
              <a:defRPr sz="1200"/>
            </a:lvl6pPr>
            <a:lvl7pPr marL="2057400" indent="0" algn="ctr" rtl="0">
              <a:buNone/>
              <a:defRPr sz="1200"/>
            </a:lvl7pPr>
            <a:lvl8pPr marL="2400300" indent="0" algn="ctr" rtl="0">
              <a:buNone/>
              <a:defRPr sz="1200"/>
            </a:lvl8pPr>
            <a:lvl9pPr marL="2743200" indent="0" algn="ctr" rtl="0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 algn="l" rtl="0"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500"/>
            </a:lvl6pPr>
            <a:lvl7pPr algn="l" rtl="0">
              <a:defRPr sz="1500"/>
            </a:lvl7pPr>
            <a:lvl8pPr algn="l" rtl="0">
              <a:defRPr sz="1500"/>
            </a:lvl8pPr>
            <a:lvl9pPr algn="l" rtl="0"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2100"/>
            </a:lvl2pPr>
            <a:lvl3pPr marL="685800" indent="0" algn="l" rtl="0">
              <a:buNone/>
              <a:defRPr sz="1800"/>
            </a:lvl3pPr>
            <a:lvl4pPr marL="1028700" indent="0" algn="l" rtl="0">
              <a:buNone/>
              <a:defRPr sz="1500"/>
            </a:lvl4pPr>
            <a:lvl5pPr marL="1371600" indent="0" algn="l" rtl="0">
              <a:buNone/>
              <a:defRPr sz="1500"/>
            </a:lvl5pPr>
            <a:lvl6pPr marL="1714500" indent="0" algn="l" rtl="0">
              <a:buNone/>
              <a:defRPr sz="1500"/>
            </a:lvl6pPr>
            <a:lvl7pPr marL="2057400" indent="0" algn="l" rtl="0">
              <a:buNone/>
              <a:defRPr sz="1500"/>
            </a:lvl7pPr>
            <a:lvl8pPr marL="2400300" indent="0" algn="l" rtl="0">
              <a:buNone/>
              <a:defRPr sz="1500"/>
            </a:lvl8pPr>
            <a:lvl9pPr marL="2743200" indent="0" algn="l" rtl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199210" y="18288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33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l" rtl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60604" indent="-260604" algn="l" defTabSz="685800" rtl="0" eaLnBrk="1" latinLnBrk="0" hangingPunct="1">
        <a:lnSpc>
          <a:spcPct val="100000"/>
        </a:lnSpc>
        <a:spcBef>
          <a:spcPts val="13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55498" indent="-212598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54481" y="233498"/>
            <a:ext cx="7589519" cy="1195252"/>
          </a:xfrm>
        </p:spPr>
        <p:txBody>
          <a:bodyPr rtlCol="0">
            <a:normAutofit/>
          </a:bodyPr>
          <a:lstStyle/>
          <a:p>
            <a:r>
              <a:rPr lang="zh-TW" altLang="en-US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alesforce Sans"/>
                <a:sym typeface="Salesforce Sans"/>
              </a:rPr>
              <a:t>資訊安全</a:t>
            </a:r>
            <a:r>
              <a:rPr lang="zh-TW" alt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alesforce Sans"/>
                <a:sym typeface="Salesforce Sans"/>
              </a:rPr>
              <a:t>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01927" y="1360170"/>
            <a:ext cx="5143502" cy="685800"/>
          </a:xfrm>
        </p:spPr>
        <p:txBody>
          <a:bodyPr rtlCol="0">
            <a:normAutofit/>
          </a:bodyPr>
          <a:lstStyle/>
          <a:p>
            <a:r>
              <a:rPr lang="zh-TW" altLang="en-US" sz="2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alesforce Sans"/>
                <a:sym typeface="Salesforce Sans"/>
              </a:rPr>
              <a:t>保護</a:t>
            </a:r>
            <a:r>
              <a:rPr lang="zh-TW" altLang="en-US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alesforce Sans"/>
                <a:sym typeface="Salesforce Sans"/>
              </a:rPr>
              <a:t>自己 尊重別人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49" y="2333353"/>
            <a:ext cx="5547258" cy="392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sz="6000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資訊安全防身術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514850" cy="4187952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個人資料要保密</a:t>
            </a:r>
          </a:p>
          <a:p>
            <a:r>
              <a:rPr lang="zh-TW" altLang="en-US" sz="2400" dirty="0"/>
              <a:t>電腦不用要登出</a:t>
            </a:r>
          </a:p>
          <a:p>
            <a:r>
              <a:rPr lang="zh-TW" altLang="en-US" sz="2400" dirty="0"/>
              <a:t>防毒軟體要更新</a:t>
            </a:r>
          </a:p>
          <a:p>
            <a:r>
              <a:rPr lang="zh-TW" altLang="en-US" sz="2400" dirty="0"/>
              <a:t>智慧財產要尊重</a:t>
            </a:r>
          </a:p>
        </p:txBody>
      </p:sp>
      <p:pic>
        <p:nvPicPr>
          <p:cNvPr id="5" name="圖片 4" descr="ENFERMERÍA BLOG / Herramientas y encuestas onlin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9" y="2537125"/>
            <a:ext cx="3766810" cy="347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6000" dirty="0" smtClean="0">
                <a:solidFill>
                  <a:schemeClr val="bg2">
                    <a:lumMod val="50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資訊安全防身術</a:t>
            </a:r>
            <a:endParaRPr lang="zh-TW" altLang="en-US" sz="6000" dirty="0">
              <a:solidFill>
                <a:schemeClr val="bg2">
                  <a:lumMod val="50000"/>
                </a:schemeClr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16533" y="2030431"/>
            <a:ext cx="4514850" cy="2654935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不當網站不瀏覽</a:t>
            </a:r>
          </a:p>
          <a:p>
            <a:r>
              <a:rPr lang="zh-TW" altLang="en-US" sz="2400" dirty="0"/>
              <a:t>電子郵件要過濾</a:t>
            </a:r>
          </a:p>
          <a:p>
            <a:r>
              <a:rPr lang="zh-TW" altLang="en-US" sz="2400" dirty="0"/>
              <a:t>可疑訊息需求證</a:t>
            </a:r>
          </a:p>
          <a:p>
            <a:r>
              <a:rPr lang="zh-TW" altLang="en-US" sz="2400" dirty="0"/>
              <a:t>網路沉迷傷身心</a:t>
            </a:r>
          </a:p>
          <a:p>
            <a:endParaRPr lang="zh-TW" altLang="en-US" sz="2400" dirty="0"/>
          </a:p>
        </p:txBody>
      </p:sp>
      <p:pic>
        <p:nvPicPr>
          <p:cNvPr id="5" name="圖片 4" descr="ENFERMERÍA BLOG / Herramientas y encuestas onlin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89" y="2296969"/>
            <a:ext cx="3790861" cy="34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6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accent4">
                    <a:lumMod val="50000"/>
                  </a:schemeClr>
                </a:solidFill>
              </a:rPr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79268" y="1789612"/>
            <a:ext cx="8051906" cy="444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5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以繪畫表現景觀設計的自然風景簡報 (寬螢幕)</Template>
  <TotalTime>56</TotalTime>
  <Words>41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Salesforce Sans</vt:lpstr>
      <vt:lpstr>清松手寫體1</vt:lpstr>
      <vt:lpstr>清松手寫體2</vt:lpstr>
      <vt:lpstr>微軟正黑體</vt:lpstr>
      <vt:lpstr>Arial</vt:lpstr>
      <vt:lpstr>大自然插畫 16X9</vt:lpstr>
      <vt:lpstr>資訊安全防身術</vt:lpstr>
      <vt:lpstr> 資訊安全防身術</vt:lpstr>
      <vt:lpstr> 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資訊安全防身術</dc:title>
  <dc:creator>Windows 使用者</dc:creator>
  <cp:lastModifiedBy>Windows 使用者</cp:lastModifiedBy>
  <cp:revision>7</cp:revision>
  <dcterms:created xsi:type="dcterms:W3CDTF">2019-09-16T03:06:47Z</dcterms:created>
  <dcterms:modified xsi:type="dcterms:W3CDTF">2019-10-07T03:10:16Z</dcterms:modified>
</cp:coreProperties>
</file>