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548680"/>
            <a:ext cx="6248400" cy="714137"/>
          </a:xfrm>
        </p:spPr>
        <p:txBody>
          <a:bodyPr rtlCol="0"/>
          <a:lstStyle/>
          <a:p>
            <a:r>
              <a:rPr lang="zh-TW" alt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粗隸" panose="020B0609010101010101" pitchFamily="49" charset="-120"/>
                <a:ea typeface="文鼎中粗隸" panose="020B0609010101010101" pitchFamily="49" charset="-120"/>
              </a:rPr>
              <a:t>資訊安全</a:t>
            </a:r>
            <a:r>
              <a:rPr lang="zh-TW" alt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粗隸" panose="020B0609010101010101" pitchFamily="49" charset="-120"/>
                <a:ea typeface="文鼎中粗隸" panose="020B0609010101010101" pitchFamily="49" charset="-120"/>
              </a:rPr>
              <a:t>防身術</a:t>
            </a:r>
            <a:endParaRPr lang="zh-TW" alt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15816" y="1367582"/>
            <a:ext cx="5638800" cy="837282"/>
          </a:xfrm>
        </p:spPr>
        <p:txBody>
          <a:bodyPr rtlCol="0">
            <a:normAutofit/>
          </a:bodyPr>
          <a:lstStyle/>
          <a:p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海報體" panose="020B0609010101010101" pitchFamily="49" charset="-120"/>
                <a:ea typeface="文鼎海報體" panose="020B0609010101010101" pitchFamily="49" charset="-120"/>
              </a:rPr>
              <a:t>保護自己 尊重</a:t>
            </a:r>
            <a:r>
              <a:rPr lang="zh-TW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海報體" panose="020B0609010101010101" pitchFamily="49" charset="-120"/>
                <a:ea typeface="文鼎海報體" panose="020B0609010101010101" pitchFamily="49" charset="-120"/>
              </a:rPr>
              <a:t>別人</a:t>
            </a:r>
            <a:endParaRPr lang="zh-TW" alt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204864"/>
            <a:ext cx="6333728" cy="443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704" y="821011"/>
            <a:ext cx="7339012" cy="1239837"/>
          </a:xfrm>
        </p:spPr>
        <p:txBody>
          <a:bodyPr>
            <a:noAutofit/>
          </a:bodyPr>
          <a:lstStyle/>
          <a:p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資訊安全</a:t>
            </a:r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防身術</a:t>
            </a:r>
            <a:b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9889" y="2275696"/>
            <a:ext cx="3611880" cy="4572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7030A0"/>
                </a:solidFill>
              </a:rPr>
              <a:t>個人資料要保密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3200" dirty="0" smtClean="0">
                <a:solidFill>
                  <a:srgbClr val="7030A0"/>
                </a:solidFill>
              </a:rPr>
              <a:t>電腦不用要登出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3200" dirty="0" smtClean="0">
                <a:solidFill>
                  <a:srgbClr val="7030A0"/>
                </a:solidFill>
              </a:rPr>
              <a:t>防毒</a:t>
            </a:r>
            <a:r>
              <a:rPr lang="zh-TW" altLang="en-US" sz="3200" dirty="0">
                <a:solidFill>
                  <a:srgbClr val="7030A0"/>
                </a:solidFill>
              </a:rPr>
              <a:t>軟體要更新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7030A0"/>
                </a:solidFill>
              </a:rPr>
              <a:t>智慧財產要尊重</a:t>
            </a:r>
          </a:p>
          <a:p>
            <a:pPr marL="457200" indent="-457200">
              <a:buFont typeface="+mj-lt"/>
              <a:buAutoNum type="arabicPeriod"/>
            </a:pPr>
            <a:endParaRPr lang="zh-TW" altLang="en-US" dirty="0"/>
          </a:p>
        </p:txBody>
      </p:sp>
      <p:pic>
        <p:nvPicPr>
          <p:cNvPr id="6" name="內容版面配置區 5" descr="5 excelentes estrategias de promoción para ampliar tu mercado online más allá de tus cuentas sociales - Marketing para todo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060848"/>
            <a:ext cx="4024684" cy="2747656"/>
          </a:xfrm>
        </p:spPr>
      </p:pic>
    </p:spTree>
    <p:extLst>
      <p:ext uri="{BB962C8B-B14F-4D97-AF65-F5344CB8AC3E}">
        <p14:creationId xmlns:p14="http://schemas.microsoft.com/office/powerpoint/2010/main" val="163652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4988" y="476672"/>
            <a:ext cx="7339012" cy="1239837"/>
          </a:xfrm>
        </p:spPr>
        <p:txBody>
          <a:bodyPr>
            <a:normAutofit fontScale="90000"/>
          </a:bodyPr>
          <a:lstStyle/>
          <a:p>
            <a:r>
              <a:rPr lang="zh-TW" altLang="en-US" sz="73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資訊安全防身術</a:t>
            </a: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/>
            </a:r>
            <a:b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7170" y="2420888"/>
            <a:ext cx="3611880" cy="457200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7030A0"/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rgbClr val="7030A0"/>
                </a:solidFill>
              </a:rPr>
              <a:t>網路沉迷傷身心</a:t>
            </a:r>
          </a:p>
        </p:txBody>
      </p:sp>
      <p:pic>
        <p:nvPicPr>
          <p:cNvPr id="6" name="內容版面配置區 5" descr="5 excelentes estrategias de promoción para ampliar tu mercado online más allá de tus cuentas sociales - Marketing para todo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6832"/>
            <a:ext cx="4348418" cy="3035688"/>
          </a:xfrm>
        </p:spPr>
      </p:pic>
    </p:spTree>
    <p:extLst>
      <p:ext uri="{BB962C8B-B14F-4D97-AF65-F5344CB8AC3E}">
        <p14:creationId xmlns:p14="http://schemas.microsoft.com/office/powerpoint/2010/main" val="165640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461418"/>
            <a:ext cx="7339012" cy="1887462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accent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網路資料保護</a:t>
            </a:r>
            <a:r>
              <a:rPr lang="zh-TW" altLang="en-US" sz="5400" dirty="0">
                <a:solidFill>
                  <a:schemeClr val="accent1"/>
                </a:solidFill>
              </a:rPr>
              <a:t/>
            </a:r>
            <a:br>
              <a:rPr lang="zh-TW" altLang="en-US" sz="5400" dirty="0">
                <a:solidFill>
                  <a:schemeClr val="accent1"/>
                </a:solidFill>
              </a:rPr>
            </a:br>
            <a:endParaRPr lang="zh-TW" altLang="en-US" sz="5400" dirty="0">
              <a:solidFill>
                <a:schemeClr val="accent1"/>
              </a:solidFill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1640" y="1628800"/>
            <a:ext cx="7178099" cy="473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22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71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Euphemia</vt:lpstr>
      <vt:lpstr>Microsoft JhengHei UI</vt:lpstr>
      <vt:lpstr>文鼎中特圓</vt:lpstr>
      <vt:lpstr>文鼎中粗隸</vt:lpstr>
      <vt:lpstr>文鼎海報體</vt:lpstr>
      <vt:lpstr>文鼎新潮ＰＯＰ體P</vt:lpstr>
      <vt:lpstr>新細明體</vt:lpstr>
      <vt:lpstr>Arial</vt:lpstr>
      <vt:lpstr>Century Gothic</vt:lpstr>
      <vt:lpstr>雪花設計範本</vt:lpstr>
      <vt:lpstr>資訊安全防身術</vt:lpstr>
      <vt:lpstr>資訊安全防身術 </vt:lpstr>
      <vt:lpstr>資訊安全防身術 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資訊安全防身術</dc:title>
  <dc:creator>Windows 使用者</dc:creator>
  <cp:lastModifiedBy>Windows 使用者</cp:lastModifiedBy>
  <cp:revision>12</cp:revision>
  <dcterms:created xsi:type="dcterms:W3CDTF">2019-09-16T03:01:07Z</dcterms:created>
  <dcterms:modified xsi:type="dcterms:W3CDTF">2019-10-07T03:10:22Z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