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95118" y="1268198"/>
            <a:ext cx="6248400" cy="800722"/>
          </a:xfrm>
        </p:spPr>
        <p:txBody>
          <a:bodyPr rtlCol="0"/>
          <a:lstStyle/>
          <a:p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資訊安全</a:t>
            </a:r>
            <a:r>
              <a:rPr lang="zh-TW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防身術</a:t>
            </a:r>
            <a:endParaRPr lang="zh-TW" altLang="en-US" sz="5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28911" y="2087865"/>
            <a:ext cx="4122838" cy="837282"/>
          </a:xfrm>
        </p:spPr>
        <p:txBody>
          <a:bodyPr rtlCol="0">
            <a:normAutofit/>
          </a:bodyPr>
          <a:lstStyle/>
          <a:p>
            <a:r>
              <a:rPr lang="zh-TW" alt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保護自己 尊重別人</a:t>
            </a:r>
          </a:p>
          <a:p>
            <a:pPr rtl="0"/>
            <a:endParaRPr lang="zh-TW" altLang="en-US" sz="32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925147"/>
            <a:ext cx="4536504" cy="361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資訊安全防身術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20072" y="2708920"/>
            <a:ext cx="3314329" cy="3707904"/>
          </a:xfrm>
        </p:spPr>
        <p:txBody>
          <a:bodyPr/>
          <a:lstStyle/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不當網站不瀏覽</a:t>
            </a:r>
          </a:p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電子郵件要過濾</a:t>
            </a:r>
          </a:p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可疑訊息需求證</a:t>
            </a:r>
          </a:p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網路沉迷傷身心</a:t>
            </a:r>
          </a:p>
          <a:p>
            <a:endParaRPr lang="zh-TW" altLang="en-US" sz="28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  <a:p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6" name="內容版面配置區 5" descr="5 excelentes estrategias de promoción para ampliar tu mercado online más allá de tus cuentas sociales - Marketing para todos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132856"/>
            <a:ext cx="4104456" cy="3323720"/>
          </a:xfrm>
        </p:spPr>
      </p:pic>
    </p:spTree>
    <p:extLst>
      <p:ext uri="{BB962C8B-B14F-4D97-AF65-F5344CB8AC3E}">
        <p14:creationId xmlns:p14="http://schemas.microsoft.com/office/powerpoint/2010/main" val="167997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Online Internet Icon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610867"/>
            <a:ext cx="3611562" cy="255066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20072" y="2708920"/>
            <a:ext cx="3314329" cy="3707904"/>
          </a:xfrm>
        </p:spPr>
        <p:txBody>
          <a:bodyPr/>
          <a:lstStyle/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個人資料要保密</a:t>
            </a:r>
          </a:p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電腦不用要登出</a:t>
            </a:r>
          </a:p>
          <a:p>
            <a:r>
              <a:rPr lang="zh-TW" altLang="en-US" sz="2800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防毒軟體要更新</a:t>
            </a:r>
          </a:p>
          <a:p>
            <a:r>
              <a:rPr lang="zh-TW" altLang="en-US" dirty="0">
                <a:latin typeface="文鼎中行書" panose="020B0609010101010101" pitchFamily="49" charset="-120"/>
                <a:ea typeface="文鼎中行書" panose="020B0609010101010101" pitchFamily="49" charset="-120"/>
              </a:rPr>
              <a:t>智慧財產要尊重</a:t>
            </a:r>
          </a:p>
          <a:p>
            <a:endParaRPr lang="zh-TW" altLang="en-US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68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1720" y="533594"/>
            <a:ext cx="6122641" cy="1239837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網路資料保護</a:t>
            </a:r>
          </a:p>
        </p:txBody>
      </p:sp>
      <p:pic>
        <p:nvPicPr>
          <p:cNvPr id="5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1640" y="1773431"/>
            <a:ext cx="7560840" cy="4967937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78717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429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71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Euphemia</vt:lpstr>
      <vt:lpstr>Microsoft JhengHei UI</vt:lpstr>
      <vt:lpstr>文鼎中行書</vt:lpstr>
      <vt:lpstr>文鼎中鋼筆行楷</vt:lpstr>
      <vt:lpstr>文鼎粗鋼筆行楷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資訊安全防身術</dc:title>
  <dc:creator>Windows 使用者</dc:creator>
  <cp:lastModifiedBy>Windows 使用者</cp:lastModifiedBy>
  <cp:revision>9</cp:revision>
  <dcterms:created xsi:type="dcterms:W3CDTF">2019-09-16T03:01:06Z</dcterms:created>
  <dcterms:modified xsi:type="dcterms:W3CDTF">2019-10-07T03:10:16Z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