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5565571" cy="937737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816" y="937737"/>
            <a:ext cx="3566161" cy="640080"/>
          </a:xfrm>
        </p:spPr>
        <p:txBody>
          <a:bodyPr rtlCol="0">
            <a:noAutofit/>
          </a:bodyPr>
          <a:lstStyle/>
          <a:p>
            <a:r>
              <a:rPr lang="zh-TW" altLang="en-US" sz="32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保護</a:t>
            </a:r>
            <a:r>
              <a:rPr lang="zh-TW" altLang="en-US" sz="32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自己 尊重別人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976448" y="5161000"/>
            <a:ext cx="6515100" cy="109868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  <a:cs typeface="+mj-cs"/>
              </a:defRPr>
            </a:lvl1pPr>
          </a:lstStyle>
          <a:p>
            <a:endParaRPr lang="zh-TW" altLang="en-US" sz="36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823" y="3109253"/>
            <a:ext cx="4622669" cy="35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00B0F0"/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575467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0" y="2351314"/>
            <a:ext cx="3600450" cy="325265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600" dirty="0">
                <a:solidFill>
                  <a:srgbClr val="00B0F0"/>
                </a:solidFill>
              </a:rPr>
              <a:t>電腦不用要登出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防毒軟體要更新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智慧財產要尊重</a:t>
            </a:r>
          </a:p>
          <a:p>
            <a:r>
              <a:rPr lang="zh-TW" altLang="en-US" sz="3600" dirty="0" smtClean="0">
                <a:solidFill>
                  <a:srgbClr val="00B0F0"/>
                </a:solidFill>
              </a:rPr>
              <a:t>個人</a:t>
            </a:r>
            <a:r>
              <a:rPr lang="zh-TW" altLang="en-US" sz="3600" dirty="0">
                <a:solidFill>
                  <a:srgbClr val="00B0F0"/>
                </a:solidFill>
              </a:rPr>
              <a:t>資料要</a:t>
            </a:r>
            <a:r>
              <a:rPr lang="zh-TW" altLang="en-US" sz="3600" dirty="0" smtClean="0">
                <a:solidFill>
                  <a:srgbClr val="00B0F0"/>
                </a:solidFill>
              </a:rPr>
              <a:t>保密</a:t>
            </a:r>
            <a:endParaRPr lang="zh-TW" alt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8000" dirty="0">
                <a:solidFill>
                  <a:srgbClr val="00B0F0"/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575467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94860" y="2299063"/>
            <a:ext cx="3600450" cy="3252653"/>
          </a:xfrm>
        </p:spPr>
        <p:txBody>
          <a:bodyPr/>
          <a:lstStyle/>
          <a:p>
            <a:endParaRPr lang="zh-TW" altLang="en-US" dirty="0"/>
          </a:p>
          <a:p>
            <a:r>
              <a:rPr lang="zh-TW" altLang="en-US" sz="3600" dirty="0">
                <a:solidFill>
                  <a:srgbClr val="00B0F0"/>
                </a:solidFill>
              </a:rPr>
              <a:t>不當網站不瀏覽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電子郵件要過濾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可疑訊息需求證</a:t>
            </a:r>
          </a:p>
          <a:p>
            <a:r>
              <a:rPr lang="zh-TW" altLang="en-US" sz="3600" dirty="0">
                <a:solidFill>
                  <a:srgbClr val="00B0F0"/>
                </a:solidFill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587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106" y="339952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2149" y="1685426"/>
            <a:ext cx="7537268" cy="481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59</TotalTime>
  <Words>45</Words>
  <Application>Microsoft Office PowerPoint</Application>
  <PresentationFormat>如螢幕大小 (4:3)</PresentationFormat>
  <Paragraphs>16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8</cp:revision>
  <dcterms:created xsi:type="dcterms:W3CDTF">2019-09-16T03:01:16Z</dcterms:created>
  <dcterms:modified xsi:type="dcterms:W3CDTF">2019-10-07T02:59:48Z</dcterms:modified>
</cp:coreProperties>
</file>