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40" y="72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1552" y="-1340064"/>
            <a:ext cx="6248400" cy="2680127"/>
          </a:xfrm>
        </p:spPr>
        <p:txBody>
          <a:bodyPr rtlCol="0"/>
          <a:lstStyle/>
          <a:p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484784"/>
            <a:ext cx="5638800" cy="1116085"/>
          </a:xfrm>
        </p:spPr>
        <p:txBody>
          <a:bodyPr rtlCol="0">
            <a:normAutofit/>
          </a:bodyPr>
          <a:lstStyle/>
          <a:p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76" y="2420888"/>
            <a:ext cx="7704856" cy="420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704" y="476672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1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資訊安全</a:t>
            </a:r>
            <a:r>
              <a:rPr lang="zh-TW" altLang="en-US" sz="5400" dirty="0" smtClean="0">
                <a:solidFill>
                  <a:schemeClr val="accent1">
                    <a:lumMod val="50000"/>
                  </a:schemeClr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防身術</a:t>
            </a:r>
            <a:endParaRPr lang="zh-TW" altLang="en-US" sz="5400" dirty="0">
              <a:solidFill>
                <a:schemeClr val="accent1">
                  <a:lumMod val="50000"/>
                </a:schemeClr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3331294" cy="30745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20072" y="2708920"/>
            <a:ext cx="3314328" cy="346328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90692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255" y="188640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資訊安全</a:t>
            </a:r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防身術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3331294" cy="30745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7709" y="2708920"/>
            <a:ext cx="3314328" cy="346328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不當網站不瀏覽</a:t>
            </a:r>
          </a:p>
          <a:p>
            <a:r>
              <a:rPr lang="zh-TW" altLang="en-US" sz="3200" dirty="0"/>
              <a:t>電子郵件要過濾</a:t>
            </a:r>
          </a:p>
          <a:p>
            <a:r>
              <a:rPr lang="zh-TW" altLang="en-US" sz="3200" dirty="0"/>
              <a:t>可疑訊息需求證</a:t>
            </a:r>
          </a:p>
          <a:p>
            <a:r>
              <a:rPr lang="zh-TW" altLang="en-US" sz="32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89023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22207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網路資料保護</a:t>
            </a:r>
            <a:endParaRPr lang="zh-TW" altLang="en-US" sz="60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9632" y="1556792"/>
            <a:ext cx="7603273" cy="478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76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40262f94-9f35-4ac3-9a90-690165a166b7"/>
    <ds:schemaRef ds:uri="http://purl.org/dc/elements/1.1/"/>
    <ds:schemaRef ds:uri="http://schemas.microsoft.com/office/2006/documentManagement/types"/>
    <ds:schemaRef ds:uri="http://schemas.microsoft.com/office/2006/metadata/properties"/>
    <ds:schemaRef ds:uri="a4f35948-e619-41b3-aa29-22878b09cfd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54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Microsoft JhengHei UI</vt:lpstr>
      <vt:lpstr>文鼎中特毛楷</vt:lpstr>
      <vt:lpstr>文鼎新特黑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2019-09-16T03:13:08Z</dcterms:created>
  <dcterms:modified xsi:type="dcterms:W3CDTF">2019-10-07T03:01:23Z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