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00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FE4D33-5893-4B07-A902-449AC0D8B3F7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0BDEF7A8-4FC0-4813-84EF-F0D3DB3FA121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03266150-FA26-45B5-BF0B-186B42A09DC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31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4501">
                <a:latin typeface="+mn-ea"/>
                <a:ea typeface="+mn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42107" y="5029200"/>
            <a:ext cx="6173808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2D229AE-05F8-4428-A7C7-71A78B2231B5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 useBgFill="1">
        <p:nvSpPr>
          <p:cNvPr id="20" name="手繪多邊形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EEA72-722A-4032-932A-92275412AEDB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9" name="手繪多邊形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2107" y="685800"/>
            <a:ext cx="5597089" cy="5486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1A4C91D-2371-474A-8E17-CAB371DA2E08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604FDA-F0C2-45CB-9349-F6F199289799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rtlCol="0" anchor="b">
            <a:noAutofit/>
          </a:bodyPr>
          <a:lstStyle>
            <a:lvl1pPr algn="l">
              <a:defRPr sz="3601" b="0" cap="none" baseline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142107" y="5029200"/>
            <a:ext cx="6173809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BC29556-421D-4507-AA96-28B39C2E3DEB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6" name="手繪多邊形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142107" y="1905000"/>
            <a:ext cx="3313277" cy="4267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4686329" y="1905000"/>
            <a:ext cx="3313277" cy="4267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40564"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0F82F5-56DC-44C8-93DB-224551D30ED8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142107" y="1905000"/>
            <a:ext cx="3313277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142107" y="2743201"/>
            <a:ext cx="3313277" cy="3429001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 baseline="0"/>
            </a:lvl8pPr>
            <a:lvl9pPr marL="1440564">
              <a:defRPr sz="12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4686329" y="1905000"/>
            <a:ext cx="3313277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4686329" y="2743201"/>
            <a:ext cx="3313277" cy="3429001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40564"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EE156A-5731-454D-8F71-91EEAD1FE528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B73E-5733-4D8D-8664-B6FD1D260C06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A3A4886-3C49-451A-83B6-4224672D2AD7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2701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3507590" y="2087880"/>
            <a:ext cx="4344531" cy="38862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142107" y="3429000"/>
            <a:ext cx="2057936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50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C4930B1-190D-47EF-B17F-C7370E2C0A72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2701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101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5943956" y="3429000"/>
            <a:ext cx="2057936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50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24EA5C-C65E-4051-906A-E0ECB8242990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458441" y="6420898"/>
            <a:ext cx="1028968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B63DB804-0076-4FBD-AA6F-49FA37494018}" type="datetime2">
              <a:rPr lang="zh-TW" altLang="en-US" smtClean="0"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38" name="手繪多邊形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2105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23179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131872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440564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749256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66641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75333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-1470248"/>
            <a:ext cx="5696243" cy="2667000"/>
          </a:xfrm>
        </p:spPr>
        <p:txBody>
          <a:bodyPr rtlCol="0">
            <a:normAutofit/>
          </a:bodyPr>
          <a:lstStyle/>
          <a:p>
            <a:r>
              <a:rPr lang="zh-TW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992088"/>
          </a:xfrm>
        </p:spPr>
        <p:txBody>
          <a:bodyPr rtlCol="0"/>
          <a:lstStyle/>
          <a:p>
            <a:pPr rtl="0"/>
            <a:endParaRPr lang="zh-TW" altLang="en-US" dirty="0"/>
          </a:p>
          <a:p>
            <a:pPr rtl="0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34492" y="1196752"/>
            <a:ext cx="4030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7128792" cy="39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627" y="188640"/>
            <a:ext cx="6859786" cy="1144556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0" y="2492896"/>
            <a:ext cx="3314700" cy="305919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2040" y="2492896"/>
            <a:ext cx="2707526" cy="2959224"/>
          </a:xfrm>
        </p:spPr>
        <p:txBody>
          <a:bodyPr>
            <a:noAutofit/>
          </a:bodyPr>
          <a:lstStyle/>
          <a:p>
            <a:pPr lvl="1"/>
            <a:r>
              <a:rPr lang="zh-TW" altLang="en-US" sz="2400" dirty="0" smtClean="0"/>
              <a:t>防毒軟體要更新</a:t>
            </a:r>
          </a:p>
          <a:p>
            <a:r>
              <a:rPr lang="zh-TW" altLang="en-US" sz="2400" dirty="0" smtClean="0"/>
              <a:t>個</a:t>
            </a:r>
            <a:r>
              <a:rPr lang="zh-TW" altLang="en-US" sz="2400" dirty="0"/>
              <a:t>不用要登出</a:t>
            </a:r>
          </a:p>
          <a:p>
            <a:r>
              <a:rPr lang="zh-TW" altLang="en-US" sz="2400" dirty="0" smtClean="0"/>
              <a:t>人</a:t>
            </a:r>
            <a:r>
              <a:rPr lang="zh-TW" altLang="en-US" sz="2400" dirty="0"/>
              <a:t>資料要保密</a:t>
            </a:r>
          </a:p>
          <a:p>
            <a:r>
              <a:rPr lang="zh-TW" altLang="en-US" sz="2400" dirty="0" smtClean="0"/>
              <a:t>電腦智慧</a:t>
            </a:r>
            <a:r>
              <a:rPr lang="zh-TW" altLang="en-US" sz="2400" dirty="0"/>
              <a:t>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4486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/>
              <a:t>資訊安全防身術</a:t>
            </a:r>
            <a:endParaRPr lang="zh-TW" altLang="en-US" sz="7200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09004"/>
            <a:ext cx="3314700" cy="305919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3501" y="2852936"/>
            <a:ext cx="3141861" cy="3547120"/>
          </a:xfrm>
        </p:spPr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16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91834" cy="1144556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7030A0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網路資料保護</a:t>
            </a:r>
            <a:endParaRPr lang="zh-TW" altLang="en-US" sz="7200" dirty="0">
              <a:solidFill>
                <a:srgbClr val="7030A0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84784"/>
            <a:ext cx="925252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大地色調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06_TF02801065.potx" id="{249CC85F-E026-4209-B2EC-C26673FF514A}" vid="{A038300D-2899-4943-85B8-06B6717D9396}"/>
    </a:ext>
  </a:extLst>
</a:theme>
</file>

<file path=ppt/theme/theme2.xml><?xml version="1.0" encoding="utf-8"?>
<a:theme xmlns:a="http://schemas.openxmlformats.org/drawingml/2006/main" name="Office 佈景主題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大地色調簡報 (寬螢幕)</Template>
  <TotalTime>71</TotalTime>
  <Words>46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文鼎中圓</vt:lpstr>
      <vt:lpstr>微軟正黑體</vt:lpstr>
      <vt:lpstr>Arial</vt:lpstr>
      <vt:lpstr>Corbel</vt:lpstr>
      <vt:lpstr>大地色調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11</cp:revision>
  <dcterms:created xsi:type="dcterms:W3CDTF">2019-09-16T03:05:17Z</dcterms:created>
  <dcterms:modified xsi:type="dcterms:W3CDTF">2019-10-07T03:10:44Z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