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10/7/2019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500" cap="none" baseline="0">
                <a:solidFill>
                  <a:schemeClr val="bg1"/>
                </a:solidFill>
              </a:defRPr>
            </a:lvl1pPr>
            <a:lvl2pPr marL="342900" indent="0" algn="ctr" latinLnBrk="0">
              <a:buNone/>
              <a:defRPr lang="zh-TW" sz="2100"/>
            </a:lvl2pPr>
            <a:lvl3pPr marL="685800" indent="0" algn="ctr" latinLnBrk="0">
              <a:buNone/>
              <a:defRPr lang="zh-TW" sz="1800"/>
            </a:lvl3pPr>
            <a:lvl4pPr marL="1028700" indent="0" algn="ctr" latinLnBrk="0">
              <a:buNone/>
              <a:defRPr lang="zh-TW" sz="1500"/>
            </a:lvl4pPr>
            <a:lvl5pPr marL="1371600" indent="0" algn="ctr" latinLnBrk="0">
              <a:buNone/>
              <a:defRPr lang="zh-TW" sz="1500"/>
            </a:lvl5pPr>
            <a:lvl6pPr marL="1714500" indent="0" algn="ctr" latinLnBrk="0">
              <a:buNone/>
              <a:defRPr lang="zh-TW" sz="1500"/>
            </a:lvl6pPr>
            <a:lvl7pPr marL="2057400" indent="0" algn="ctr" latinLnBrk="0">
              <a:buNone/>
              <a:defRPr lang="zh-TW" sz="1500"/>
            </a:lvl7pPr>
            <a:lvl8pPr marL="2400300" indent="0" algn="ctr" latinLnBrk="0">
              <a:buNone/>
              <a:defRPr lang="zh-TW" sz="1500"/>
            </a:lvl8pPr>
            <a:lvl9pPr marL="2743200" indent="0" algn="ctr" latinLnBrk="0">
              <a:buNone/>
              <a:defRPr lang="zh-TW" sz="15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240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2100"/>
            </a:lvl2pPr>
            <a:lvl3pPr marL="685800" indent="0" latinLnBrk="0">
              <a:buNone/>
              <a:defRPr lang="zh-TW" sz="1800"/>
            </a:lvl3pPr>
            <a:lvl4pPr marL="1028700" indent="0" latinLnBrk="0">
              <a:buNone/>
              <a:defRPr lang="zh-TW" sz="1500"/>
            </a:lvl4pPr>
            <a:lvl5pPr marL="1371600" indent="0" latinLnBrk="0">
              <a:buNone/>
              <a:defRPr lang="zh-TW" sz="1500"/>
            </a:lvl5pPr>
            <a:lvl6pPr marL="1714500" indent="0" latinLnBrk="0">
              <a:buNone/>
              <a:defRPr lang="zh-TW" sz="1500"/>
            </a:lvl6pPr>
            <a:lvl7pPr marL="2057400" indent="0" latinLnBrk="0">
              <a:buNone/>
              <a:defRPr lang="zh-TW" sz="1500"/>
            </a:lvl7pPr>
            <a:lvl8pPr marL="2400300" indent="0" latinLnBrk="0">
              <a:buNone/>
              <a:defRPr lang="zh-TW" sz="1500"/>
            </a:lvl8pPr>
            <a:lvl9pPr marL="2743200" indent="0" latinLnBrk="0">
              <a:buNone/>
              <a:defRPr lang="zh-TW" sz="15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2019/10/7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/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10/7/2019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6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lang="zh-TW"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lang="zh-TW"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9336" y="4457700"/>
            <a:ext cx="6858002" cy="857250"/>
          </a:xfrm>
        </p:spPr>
        <p:txBody>
          <a:bodyPr/>
          <a:lstStyle/>
          <a:p>
            <a:r>
              <a:rPr lang="zh-TW" altLang="en-US" dirty="0" smtClean="0"/>
              <a:t>資訊安全防身術</a:t>
            </a:r>
            <a:endParaRPr lang="zh-TW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保護自己 尊重</a:t>
            </a:r>
            <a:r>
              <a:rPr lang="zh-TW" altLang="en-US" dirty="0" smtClean="0"/>
              <a:t>別人</a:t>
            </a:r>
            <a:endParaRPr lang="en-US" altLang="zh-TW" dirty="0" smtClean="0"/>
          </a:p>
          <a:p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467497" y="923279"/>
            <a:ext cx="3030581" cy="214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資訊安全防身術</a:t>
            </a:r>
            <a:endParaRPr lang="zh-TW" altLang="en-US" dirty="0"/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8261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資訊安全防身</a:t>
            </a:r>
            <a:r>
              <a:rPr lang="zh-TW" altLang="en-US" dirty="0"/>
              <a:t>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37760" y="1823575"/>
            <a:ext cx="3043646" cy="4127627"/>
          </a:xfrm>
        </p:spPr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  <a:endParaRPr lang="zh-TW" altLang="en-US" dirty="0"/>
          </a:p>
        </p:txBody>
      </p:sp>
      <p:pic>
        <p:nvPicPr>
          <p:cNvPr id="4" name="內容版面配置區 4" descr="ENFERMERÍA BLOG / Herramientas y encuestas onlin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0629" y="1700784"/>
            <a:ext cx="8882742" cy="483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71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微軟正黑體</vt:lpstr>
      <vt:lpstr>新細明體</vt:lpstr>
      <vt:lpstr>Arial</vt:lpstr>
      <vt:lpstr>Corbel</vt:lpstr>
      <vt:lpstr>Wingdings</vt:lpstr>
      <vt:lpstr>Banded Design Blue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8</cp:revision>
  <dcterms:created xsi:type="dcterms:W3CDTF">2019-09-16T03:00:44Z</dcterms:created>
  <dcterms:modified xsi:type="dcterms:W3CDTF">2019-10-07T03:10:32Z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