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9"/>
  </p:notesMasterIdLst>
  <p:handoutMasterIdLst>
    <p:handoutMasterId r:id="rId10"/>
  </p:handoutMasterIdLst>
  <p:sldIdLst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howGuides="1">
      <p:cViewPr varScale="1">
        <p:scale>
          <a:sx n="73" d="100"/>
          <a:sy n="73" d="100"/>
        </p:scale>
        <p:origin x="1320" y="66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2019/10/7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1977" y="1600201"/>
            <a:ext cx="6248400" cy="2680127"/>
          </a:xfrm>
          <a:noFill/>
          <a:effectLst>
            <a:softEdge rad="31750"/>
          </a:effectLst>
        </p:spPr>
        <p:txBody>
          <a:bodyPr rtlCol="0" anchor="b">
            <a:noAutofit/>
          </a:bodyPr>
          <a:lstStyle>
            <a:lvl1pPr>
              <a:defRPr sz="4051"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1976" y="4344916"/>
            <a:ext cx="5638800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1">
                <a:solidFill>
                  <a:schemeClr val="bg1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25187" y="6356352"/>
            <a:ext cx="9144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5B82EDC-BC50-46A4-8625-4C270F5AE217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4587226" y="6356352"/>
            <a:ext cx="2981325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7716188" y="6356352"/>
            <a:ext cx="457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098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FFD5D2-9736-4A8F-99C4-57BAE63DE7D4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661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01584" y="685800"/>
            <a:ext cx="1340994" cy="5486400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99272" y="685800"/>
            <a:ext cx="5887983" cy="5486400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8DFEE6-B163-40A9-804A-CE6334710B3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1729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416D77-E759-4AB2-9EBA-84618CC9146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55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9272" y="1600201"/>
            <a:ext cx="6214072" cy="2654064"/>
          </a:xfrm>
        </p:spPr>
        <p:txBody>
          <a:bodyPr rtlCol="0" anchor="b">
            <a:normAutofit/>
          </a:bodyPr>
          <a:lstStyle>
            <a:lvl1pPr algn="l">
              <a:defRPr sz="4051" b="0" cap="none" baseline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9273" y="4259997"/>
            <a:ext cx="5449886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1">
                <a:solidFill>
                  <a:schemeClr val="tx2"/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3CF70FCC-A913-4B02-8748-7D83797E5DEB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491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95388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922520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 baseline="0"/>
            </a:lvl6pPr>
            <a:lvl7pPr>
              <a:defRPr sz="1350" baseline="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81FEDC-9C02-456C-94FD-1F5337755787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34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95388" y="2514707"/>
            <a:ext cx="3611880" cy="365749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958434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958434" y="2514600"/>
            <a:ext cx="3615107" cy="365556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C4AA4B-1E47-405B-8F06-40636D4B48BA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4595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CA9EE3-1A9C-4526-9EB9-4C6DB920B78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216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38A3EC-AFE4-42B6-AC27-A2AF676BA74F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algn="r">
              <a:defRPr lang="en-US" smtClean="0"/>
            </a:lvl1pPr>
          </a:lstStyle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6617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98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 bwMode="white">
          <a:xfrm>
            <a:off x="1199271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 bwMode="white">
          <a:xfrm>
            <a:off x="1199271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925342" y="482600"/>
            <a:ext cx="4648200" cy="5689600"/>
          </a:xfrm>
        </p:spPr>
        <p:txBody>
          <a:bodyPr rtlCol="0">
            <a:normAutofit/>
          </a:bodyPr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FA9186-6C0C-4912-8308-CF8EBEB4EBF1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189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2854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 bwMode="auto">
          <a:xfrm>
            <a:off x="3925342" y="482600"/>
            <a:ext cx="4533870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1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212854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19865D-3DEE-4762-928D-D415CDF42FAC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570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600200"/>
            <a:ext cx="733901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3886200" y="6316092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078EA91-9240-48EB-BCE8-F0C94A46982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4948239" y="6316092"/>
            <a:ext cx="2981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077201" y="6316092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262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sz="27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85215" indent="-185215" algn="l" defTabSz="685983" rtl="0" eaLnBrk="1" latinLnBrk="0" hangingPunct="1">
        <a:lnSpc>
          <a:spcPct val="90000"/>
        </a:lnSpc>
        <a:spcBef>
          <a:spcPts val="1050"/>
        </a:spcBef>
        <a:buFont typeface="Euphemia" pitchFamily="34" charset="0"/>
        <a:buChar char="›"/>
        <a:defRPr sz="21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59609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8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734002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008395" indent="-185215" algn="l" defTabSz="685983" rtl="0" eaLnBrk="1" latinLnBrk="0" hangingPunct="1">
        <a:lnSpc>
          <a:spcPct val="90000"/>
        </a:lnSpc>
        <a:spcBef>
          <a:spcPts val="450"/>
        </a:spcBef>
        <a:buFont typeface="Arial" pitchFamily="34" charset="0"/>
        <a:buChar char="–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282788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55718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831574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105967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8036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  <p15:guide id="2" pos="755" userDrawn="1">
          <p15:clr>
            <a:srgbClr val="F26B43"/>
          </p15:clr>
        </p15:guide>
        <p15:guide id="3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51720" y="-476076"/>
            <a:ext cx="6862881" cy="2492896"/>
          </a:xfrm>
        </p:spPr>
        <p:txBody>
          <a:bodyPr rtlCol="0"/>
          <a:lstStyle/>
          <a:p>
            <a:pPr rtl="0"/>
            <a:r>
              <a:rPr lang="zh-TW" altLang="en-US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中廣告體" panose="020B0602010101010101" pitchFamily="34" charset="-120"/>
                <a:ea typeface="文鼎中廣告體" panose="020B0602010101010101" pitchFamily="34" charset="-120"/>
              </a:rPr>
              <a:t>資訊安全防身術</a:t>
            </a:r>
            <a:endParaRPr lang="zh-TW" altLang="en-US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04428" y="3575629"/>
            <a:ext cx="5710808" cy="1116085"/>
          </a:xfrm>
        </p:spPr>
        <p:txBody>
          <a:bodyPr rtlCol="0"/>
          <a:lstStyle/>
          <a:p>
            <a:r>
              <a:rPr lang="zh-TW" altLang="en-US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保護自己  尊重別人</a:t>
            </a:r>
            <a:endParaRPr lang="zh-TW" altLang="en-US" sz="24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  <a:p>
            <a:pPr rtl="0"/>
            <a:endParaRPr lang="zh-TW" altLang="en-US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2950907"/>
            <a:ext cx="4915059" cy="3481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95736" y="116632"/>
            <a:ext cx="7339012" cy="1239837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資訊安全防身術</a:t>
            </a:r>
            <a:endParaRPr lang="zh-TW" altLang="en-US" sz="4000" dirty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219615"/>
            <a:ext cx="3611562" cy="333317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92080" y="2243956"/>
            <a:ext cx="3611880" cy="4572000"/>
          </a:xfrm>
        </p:spPr>
        <p:txBody>
          <a:bodyPr>
            <a:noAutofit/>
          </a:bodyPr>
          <a:lstStyle/>
          <a:p>
            <a:r>
              <a:rPr lang="zh-TW" altLang="en-US" sz="2400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個人資料要保密</a:t>
            </a:r>
          </a:p>
          <a:p>
            <a:r>
              <a:rPr lang="zh-TW" altLang="en-US" sz="2400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電腦不用要登出</a:t>
            </a:r>
          </a:p>
          <a:p>
            <a:r>
              <a:rPr lang="zh-TW" altLang="en-US" sz="2400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防毒軟體要更新</a:t>
            </a:r>
          </a:p>
          <a:p>
            <a:r>
              <a:rPr lang="zh-TW" altLang="en-US" sz="2400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2163370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61473" y="188640"/>
            <a:ext cx="7339012" cy="1239837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資訊安全防身術</a:t>
            </a:r>
            <a:endParaRPr lang="zh-TW" altLang="en-US" sz="3600" dirty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219615"/>
            <a:ext cx="3611562" cy="333317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539463" y="1600200"/>
            <a:ext cx="3611880" cy="4572000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不當網站不瀏覽</a:t>
            </a:r>
          </a:p>
          <a:p>
            <a:r>
              <a:rPr lang="zh-TW" altLang="en-US" sz="24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電子郵件要過濾</a:t>
            </a:r>
          </a:p>
          <a:p>
            <a:r>
              <a:rPr lang="zh-TW" altLang="en-US" sz="24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可疑訊息需求證</a:t>
            </a:r>
          </a:p>
          <a:p>
            <a:r>
              <a:rPr lang="zh-TW" altLang="en-US" sz="24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188578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9632" y="-5031"/>
            <a:ext cx="7339012" cy="1239837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23528" y="1417638"/>
            <a:ext cx="8475397" cy="5266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825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雪花設計範本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565554_TF03460579" id="{900D6CF4-CF60-4E48-97F2-37F0852683B7}" vid="{01D690EA-24F2-40F5-873C-58C6C059924D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15ED37-D514-41C3-9B3C-B262145D17B7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40262f94-9f35-4ac3-9a90-690165a166b7"/>
    <ds:schemaRef ds:uri="http://schemas.microsoft.com/office/infopath/2007/PartnerControls"/>
    <ds:schemaRef ds:uri="http://purl.org/dc/dcmitype/"/>
    <ds:schemaRef ds:uri="a4f35948-e619-41b3-aa29-22878b09cfd2"/>
    <ds:schemaRef ds:uri="http://www.w3.org/XML/1998/namespace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雪花設計投影片</Template>
  <TotalTime>77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Euphemia</vt:lpstr>
      <vt:lpstr>Microsoft JhengHei UI</vt:lpstr>
      <vt:lpstr>文鼎中特毛楷</vt:lpstr>
      <vt:lpstr>文鼎中特廣告體</vt:lpstr>
      <vt:lpstr>文鼎中廣告體</vt:lpstr>
      <vt:lpstr>新細明體</vt:lpstr>
      <vt:lpstr>Arial</vt:lpstr>
      <vt:lpstr>Century Gothic</vt:lpstr>
      <vt:lpstr>雪花設計範本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</dc:title>
  <dc:creator>Windows 使用者</dc:creator>
  <cp:lastModifiedBy>Windows 使用者</cp:lastModifiedBy>
  <cp:revision>9</cp:revision>
  <dcterms:created xsi:type="dcterms:W3CDTF">2019-09-16T03:00:44Z</dcterms:created>
  <dcterms:modified xsi:type="dcterms:W3CDTF">2019-10-07T03:10:44Z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