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8" r:id="rId2"/>
    <p:sldId id="269" r:id="rId3"/>
    <p:sldId id="270" r:id="rId4"/>
    <p:sldId id="271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A2C695-1A17-4970-A77A-81FE01689423}" type="datetime1">
              <a:rPr lang="zh-TW" altLang="en-US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2019/10/7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en-US" altLang="zh-TW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‹#›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E654350-1F58-4B3B-999D-3EC1F99F873F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4EC0B30D-C07A-425B-A90C-BA7BEB191079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altLang="zh-TW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494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0100" y="4245434"/>
            <a:ext cx="6515100" cy="1464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6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00100" y="5731796"/>
            <a:ext cx="65151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4823DF-7BEF-4CE6-8BAE-AD27EA0A31EC}" type="datetime1">
              <a:rPr lang="zh-TW" altLang="en-US" noProof="0" smtClean="0"/>
              <a:t>2019/10/7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2300" y="457200"/>
            <a:ext cx="1371600" cy="5719762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00100" y="457200"/>
            <a:ext cx="5966460" cy="5719762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8E47E7-4296-4B55-895F-34981B49297E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</p:spPr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FBCBD0-8FB0-4693-ADBA-C5BBEA1DB18B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2386" y="4242816"/>
            <a:ext cx="6515100" cy="146304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099" y="5733288"/>
            <a:ext cx="65151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800100" y="1905000"/>
            <a:ext cx="3600450" cy="42719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743450" y="1905000"/>
            <a:ext cx="3600450" cy="42719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8A3522-CB53-46C9-802A-75ABD3388E49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772816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0100" y="2509938"/>
            <a:ext cx="3600450" cy="3662263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743450" y="1772816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743450" y="2509938"/>
            <a:ext cx="3600450" cy="3662263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268518-F149-4117-B8EC-A3887ECEFE6C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ACBA3E-5CC6-4867-9291-31951BAD3F82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86D764-567C-48E8-AB73-0D11256E3DFF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0672"/>
            <a:ext cx="3497580" cy="182880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14350" y="457200"/>
            <a:ext cx="4057651" cy="57150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2C9835-B378-47D0-A07F-039ECF7F8CCC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3099"/>
            <a:ext cx="3497580" cy="182880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905001"/>
            <a:ext cx="7543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010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1AE55EE-C4EC-49B1-B854-CB98A2B2C215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817137" y="6400800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2094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accent1">
              <a:lumMod val="75000"/>
            </a:schemeClr>
          </a:solidFill>
          <a:latin typeface="新細明體" panose="02020500000000000000" pitchFamily="18" charset="-120"/>
          <a:ea typeface="新細明體" panose="02020500000000000000" pitchFamily="18" charset="-12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1pPr>
      <a:lvl2pPr marL="411480" indent="-171450" algn="l" defTabSz="685800" rtl="0" eaLnBrk="1" latinLnBrk="0" hangingPunct="1">
        <a:lnSpc>
          <a:spcPct val="90000"/>
        </a:lnSpc>
        <a:spcBef>
          <a:spcPts val="900"/>
        </a:spcBef>
        <a:buClr>
          <a:schemeClr val="accent5"/>
        </a:buClr>
        <a:buSzPct val="90000"/>
        <a:buFont typeface="Arial" pitchFamily="34" charset="0"/>
        <a:buChar char="•"/>
        <a:defRPr sz="15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2pPr>
      <a:lvl3pPr marL="61722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35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3pPr>
      <a:lvl4pPr marL="82296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2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4pPr>
      <a:lvl5pPr marL="9944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5pPr>
      <a:lvl6pPr marL="116586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6802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438798" y="-148586"/>
            <a:ext cx="6515100" cy="1098680"/>
          </a:xfrm>
        </p:spPr>
        <p:txBody>
          <a:bodyPr rtlCol="0">
            <a:normAutofit/>
          </a:bodyPr>
          <a:lstStyle/>
          <a:p>
            <a:r>
              <a:rPr lang="zh-TW" alt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資訊安全防身術</a:t>
            </a:r>
            <a:endParaRPr lang="zh-TW" alt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091941" y="1146733"/>
            <a:ext cx="6515100" cy="440405"/>
          </a:xfrm>
        </p:spPr>
        <p:txBody>
          <a:bodyPr rtlCol="0">
            <a:noAutofit/>
          </a:bodyPr>
          <a:lstStyle/>
          <a:p>
            <a:pPr rtl="0"/>
            <a:r>
              <a:rPr lang="zh-TW" alt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保護自己 尊重別人</a:t>
            </a:r>
            <a:endParaRPr lang="zh-TW" alt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798" y="2978757"/>
            <a:ext cx="5107578" cy="361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9837" y="716280"/>
            <a:ext cx="7543800" cy="1188720"/>
          </a:xfrm>
        </p:spPr>
        <p:txBody>
          <a:bodyPr>
            <a:noAutofit/>
          </a:bodyPr>
          <a:lstStyle/>
          <a:p>
            <a:r>
              <a:rPr lang="zh-TW" altLang="en-US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資訊安全防身術</a:t>
            </a:r>
            <a:br>
              <a:rPr lang="zh-TW" altLang="en-US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</a:br>
            <a:endParaRPr lang="zh-TW" altLang="en-US" sz="6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379524"/>
            <a:ext cx="3600450" cy="3322915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00B0F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個人資料要保密</a:t>
            </a:r>
          </a:p>
          <a:p>
            <a:r>
              <a:rPr lang="zh-TW" altLang="en-US" sz="3600" dirty="0">
                <a:solidFill>
                  <a:srgbClr val="00B0F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電腦不用要登出</a:t>
            </a:r>
          </a:p>
          <a:p>
            <a:r>
              <a:rPr lang="zh-TW" altLang="en-US" sz="3600" dirty="0">
                <a:solidFill>
                  <a:srgbClr val="00B0F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防毒軟體要更新</a:t>
            </a:r>
          </a:p>
          <a:p>
            <a:r>
              <a:rPr lang="zh-TW" altLang="en-US" sz="3600" dirty="0">
                <a:solidFill>
                  <a:srgbClr val="00B0F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410319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550" y="823278"/>
            <a:ext cx="7543800" cy="1188720"/>
          </a:xfrm>
        </p:spPr>
        <p:txBody>
          <a:bodyPr>
            <a:noAutofit/>
          </a:bodyPr>
          <a:lstStyle/>
          <a:p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資訊安全防身術</a:t>
            </a:r>
            <a:b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379524"/>
            <a:ext cx="3600450" cy="3322915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7030A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不當網站不瀏覽</a:t>
            </a:r>
          </a:p>
          <a:p>
            <a:r>
              <a:rPr lang="zh-TW" altLang="en-US" sz="3600" dirty="0">
                <a:solidFill>
                  <a:srgbClr val="7030A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電子郵件要過濾</a:t>
            </a:r>
          </a:p>
          <a:p>
            <a:r>
              <a:rPr lang="zh-TW" altLang="en-US" sz="3600" dirty="0">
                <a:solidFill>
                  <a:srgbClr val="7030A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可疑訊息需求證</a:t>
            </a:r>
          </a:p>
          <a:p>
            <a:r>
              <a:rPr lang="zh-TW" altLang="en-US" sz="3600" dirty="0">
                <a:solidFill>
                  <a:srgbClr val="7030A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298858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872" y="0"/>
            <a:ext cx="7543800" cy="1188720"/>
          </a:xfrm>
        </p:spPr>
        <p:txBody>
          <a:bodyPr>
            <a:normAutofit/>
          </a:bodyPr>
          <a:lstStyle/>
          <a:p>
            <a:r>
              <a:rPr lang="zh-TW" altLang="en-US" sz="4400" dirty="0"/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9644" y="1398576"/>
            <a:ext cx="8452632" cy="522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8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櫻花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43_TF03031002_TF03031002.potx" id="{054249AC-1500-43C9-ACE0-F4848484D06C}" vid="{D942FA56-9242-4C5F-A11D-2C2B2C9746E0}"/>
    </a:ext>
  </a:extLst>
</a:theme>
</file>

<file path=ppt/theme/theme2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櫻花自然簡報 (寬螢幕)</Template>
  <TotalTime>68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文鼎俏黑體P</vt:lpstr>
      <vt:lpstr>新細明體</vt:lpstr>
      <vt:lpstr>Arial</vt:lpstr>
      <vt:lpstr>櫻花 16x9</vt:lpstr>
      <vt:lpstr>資訊安全防身術</vt:lpstr>
      <vt:lpstr>資訊安全防身術 </vt:lpstr>
      <vt:lpstr>資訊安全防身術 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資ㄒ</dc:title>
  <dc:creator>Windows 使用者</dc:creator>
  <cp:lastModifiedBy>Windows 使用者</cp:lastModifiedBy>
  <cp:revision>8</cp:revision>
  <dcterms:created xsi:type="dcterms:W3CDTF">2019-09-16T03:02:05Z</dcterms:created>
  <dcterms:modified xsi:type="dcterms:W3CDTF">2019-10-07T03:07:22Z</dcterms:modified>
</cp:coreProperties>
</file>