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9"/>
  </p:notesMasterIdLst>
  <p:handoutMasterIdLst>
    <p:handoutMasterId r:id="rId10"/>
  </p:handoutMasterIdLst>
  <p:sldIdLst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6DFEB32-4445-40C9-B705-C94F0183F424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06BD15E-A83F-499B-AE2F-72149146BFF5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83393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B2BA3B7-98B6-4F9F-AF34-AD9ACC971EB0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BD6FFF6-EFF5-46FA-B62C-F141E1274D59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556670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4BD6FFF6-EFF5-46FA-B62C-F141E1274D59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5229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1179705"/>
            <a:ext cx="7406640" cy="1472184"/>
          </a:xfrm>
          <a:prstGeom prst="rect">
            <a:avLst/>
          </a:prstGeom>
        </p:spPr>
        <p:txBody>
          <a:bodyPr rtlCol="0" anchor="b"/>
          <a:lstStyle>
            <a:lvl1pPr algn="ctr">
              <a:defRPr/>
            </a:lvl1pPr>
            <a:extLst/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2669871"/>
            <a:ext cx="7406640" cy="1752600"/>
          </a:xfrm>
          <a:prstGeom prst="rect">
            <a:avLst/>
          </a:prstGeom>
        </p:spPr>
        <p:txBody>
          <a:bodyPr tIns="0" rtlCol="0"/>
          <a:lstStyle>
            <a:lvl1pPr marL="20574" indent="0" algn="ctr">
              <a:buNone/>
              <a:defRPr sz="1950" b="1">
                <a:solidFill>
                  <a:schemeClr val="accent1">
                    <a:lumMod val="50000"/>
                  </a:schemeClr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  <a:extLst/>
          </a:lstStyle>
          <a:p>
            <a:pPr rtl="0"/>
            <a:r>
              <a:rPr lang="zh-TW" altLang="en-US" noProof="0" smtClean="0"/>
              <a:t>按一下以編輯母片副標題樣式</a:t>
            </a:r>
            <a:endParaRPr kumimoji="0"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7E8806C4-2232-477C-BC68-68E9AF4D8696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20" name="頁尾預留位置 19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10" name="投影片編號預留位置 9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7272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 vert="eaVert" rtlCol="0"/>
          <a:lstStyle/>
          <a:p>
            <a:pPr lvl="0" rtl="0" eaLnBrk="1" latinLnBrk="0" hangingPunct="1"/>
            <a:r>
              <a:rPr lang="zh-TW" altLang="en-US" noProof="0" smtClean="0"/>
              <a:t>編輯母片文字樣式</a:t>
            </a:r>
          </a:p>
          <a:p>
            <a:pPr lvl="1" rtl="0" eaLnBrk="1" latinLnBrk="0" hangingPunct="1"/>
            <a:r>
              <a:rPr lang="zh-TW" altLang="en-US" noProof="0" smtClean="0"/>
              <a:t>第二層</a:t>
            </a:r>
          </a:p>
          <a:p>
            <a:pPr lvl="2" rtl="0" eaLnBrk="1" latinLnBrk="0" hangingPunct="1"/>
            <a:r>
              <a:rPr lang="zh-TW" altLang="en-US" noProof="0" smtClean="0"/>
              <a:t>第三層</a:t>
            </a:r>
          </a:p>
          <a:p>
            <a:pPr lvl="3" rtl="0" eaLnBrk="1" latinLnBrk="0" hangingPunct="1"/>
            <a:r>
              <a:rPr lang="zh-TW" altLang="en-US" noProof="0" smtClean="0"/>
              <a:t>第四層</a:t>
            </a:r>
          </a:p>
          <a:p>
            <a:pPr lvl="4" rtl="0" eaLnBrk="1" latinLnBrk="0" hangingPunct="1"/>
            <a:r>
              <a:rPr lang="zh-TW" altLang="en-US" noProof="0" smtClean="0"/>
              <a:t>第五層</a:t>
            </a:r>
            <a:endParaRPr kumimoji="0"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8A1EB363-0C3A-4427-9450-AEF19F7A50C6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7499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41"/>
            <a:ext cx="1828800" cy="5851525"/>
          </a:xfrm>
          <a:prstGeom prst="rect">
            <a:avLst/>
          </a:prstGeo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43000" y="274642"/>
            <a:ext cx="5562600" cy="5851525"/>
          </a:xfrm>
          <a:prstGeom prst="rect">
            <a:avLst/>
          </a:prstGeom>
        </p:spPr>
        <p:txBody>
          <a:bodyPr vert="eaVert" rtlCol="0"/>
          <a:lstStyle/>
          <a:p>
            <a:pPr lvl="0" rtl="0" eaLnBrk="1" latinLnBrk="0" hangingPunct="1"/>
            <a:r>
              <a:rPr lang="zh-TW" altLang="en-US" noProof="0" smtClean="0"/>
              <a:t>編輯母片文字樣式</a:t>
            </a:r>
          </a:p>
          <a:p>
            <a:pPr lvl="1" rtl="0" eaLnBrk="1" latinLnBrk="0" hangingPunct="1"/>
            <a:r>
              <a:rPr lang="zh-TW" altLang="en-US" noProof="0" smtClean="0"/>
              <a:t>第二層</a:t>
            </a:r>
          </a:p>
          <a:p>
            <a:pPr lvl="2" rtl="0" eaLnBrk="1" latinLnBrk="0" hangingPunct="1"/>
            <a:r>
              <a:rPr lang="zh-TW" altLang="en-US" noProof="0" smtClean="0"/>
              <a:t>第三層</a:t>
            </a:r>
          </a:p>
          <a:p>
            <a:pPr lvl="3" rtl="0" eaLnBrk="1" latinLnBrk="0" hangingPunct="1"/>
            <a:r>
              <a:rPr lang="zh-TW" altLang="en-US" noProof="0" smtClean="0"/>
              <a:t>第四層</a:t>
            </a:r>
          </a:p>
          <a:p>
            <a:pPr lvl="4" rtl="0" eaLnBrk="1" latinLnBrk="0" hangingPunct="1"/>
            <a:r>
              <a:rPr lang="zh-TW" altLang="en-US" noProof="0" smtClean="0"/>
              <a:t>第五層</a:t>
            </a:r>
            <a:endParaRPr kumimoji="0"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8A04E0F0-7A87-4F17-A382-C022FDD2B226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9435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 rtlCol="0"/>
          <a:lstStyle/>
          <a:p>
            <a:pPr lvl="0" rtl="0" eaLnBrk="1" latinLnBrk="0" hangingPunct="1"/>
            <a:r>
              <a:rPr lang="zh-TW" altLang="en-US" noProof="0" smtClean="0"/>
              <a:t>編輯母片文字樣式</a:t>
            </a:r>
          </a:p>
          <a:p>
            <a:pPr lvl="1" rtl="0" eaLnBrk="1" latinLnBrk="0" hangingPunct="1"/>
            <a:r>
              <a:rPr lang="zh-TW" altLang="en-US" noProof="0" smtClean="0"/>
              <a:t>第二層</a:t>
            </a:r>
          </a:p>
          <a:p>
            <a:pPr lvl="2" rtl="0" eaLnBrk="1" latinLnBrk="0" hangingPunct="1"/>
            <a:r>
              <a:rPr lang="zh-TW" altLang="en-US" noProof="0" smtClean="0"/>
              <a:t>第三層</a:t>
            </a:r>
          </a:p>
          <a:p>
            <a:pPr lvl="3" rtl="0" eaLnBrk="1" latinLnBrk="0" hangingPunct="1"/>
            <a:r>
              <a:rPr lang="zh-TW" altLang="en-US" noProof="0" smtClean="0"/>
              <a:t>第四層</a:t>
            </a:r>
          </a:p>
          <a:p>
            <a:pPr lvl="4" rtl="0" eaLnBrk="1" latinLnBrk="0" hangingPunct="1"/>
            <a:r>
              <a:rPr lang="zh-TW" altLang="en-US" noProof="0" smtClean="0"/>
              <a:t>第五層</a:t>
            </a:r>
            <a:endParaRPr kumimoji="0"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12EDF939-C9EB-4A94-90FF-E8314E5BD244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3998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2880" userDrawn="1">
          <p15:clr>
            <a:srgbClr val="FBAE40"/>
          </p15:clr>
        </p15:guide>
        <p15:guide id="2" pos="7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2600325"/>
            <a:ext cx="6400800" cy="2286000"/>
          </a:xfrm>
          <a:prstGeom prst="rect">
            <a:avLst/>
          </a:prstGeom>
        </p:spPr>
        <p:txBody>
          <a:bodyPr rtlCol="0" anchor="t"/>
          <a:lstStyle>
            <a:lvl1pPr algn="l">
              <a:lnSpc>
                <a:spcPts val="3375"/>
              </a:lnSpc>
              <a:buNone/>
              <a:defRPr sz="3000" b="1" cap="all"/>
            </a:lvl1pPr>
            <a:extLst/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371600" y="1066800"/>
            <a:ext cx="6400800" cy="1509712"/>
          </a:xfrm>
          <a:prstGeom prst="rect">
            <a:avLst/>
          </a:prstGeom>
        </p:spPr>
        <p:txBody>
          <a:bodyPr rtlCol="0" anchor="b"/>
          <a:lstStyle>
            <a:lvl1pPr marL="13716" indent="0">
              <a:lnSpc>
                <a:spcPts val="1725"/>
              </a:lnSpc>
              <a:spcBef>
                <a:spcPts val="0"/>
              </a:spcBef>
              <a:buNone/>
              <a:defRPr sz="15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rtl="0" eaLnBrk="1" latinLnBrk="0" hangingPunct="1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2C581B87-8342-4B46-9E28-DFBB033DECA3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6615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  <a:prstGeom prst="rect">
            <a:avLst/>
          </a:prstGeom>
        </p:spPr>
        <p:txBody>
          <a:bodyPr rtlCol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rtl="0" eaLnBrk="1" latinLnBrk="0" hangingPunct="1"/>
            <a:r>
              <a:rPr lang="zh-TW" altLang="en-US" noProof="0" smtClean="0"/>
              <a:t>編輯母片文字樣式</a:t>
            </a:r>
          </a:p>
          <a:p>
            <a:pPr lvl="1" rtl="0" eaLnBrk="1" latinLnBrk="0" hangingPunct="1"/>
            <a:r>
              <a:rPr lang="zh-TW" altLang="en-US" noProof="0" smtClean="0"/>
              <a:t>第二層</a:t>
            </a:r>
          </a:p>
          <a:p>
            <a:pPr lvl="2" rtl="0" eaLnBrk="1" latinLnBrk="0" hangingPunct="1"/>
            <a:r>
              <a:rPr lang="zh-TW" altLang="en-US" noProof="0" smtClean="0"/>
              <a:t>第三層</a:t>
            </a:r>
          </a:p>
          <a:p>
            <a:pPr lvl="3" rtl="0" eaLnBrk="1" latinLnBrk="0" hangingPunct="1"/>
            <a:r>
              <a:rPr lang="zh-TW" altLang="en-US" noProof="0" smtClean="0"/>
              <a:t>第四層</a:t>
            </a:r>
          </a:p>
          <a:p>
            <a:pPr lvl="4" rtl="0" eaLnBrk="1" latinLnBrk="0" hangingPunct="1"/>
            <a:r>
              <a:rPr lang="zh-TW" altLang="en-US" noProof="0" smtClean="0"/>
              <a:t>第五層</a:t>
            </a:r>
            <a:endParaRPr kumimoji="0"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  <a:prstGeom prst="rect">
            <a:avLst/>
          </a:prstGeom>
        </p:spPr>
        <p:txBody>
          <a:bodyPr rtlCol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rtl="0" eaLnBrk="1" latinLnBrk="0" hangingPunct="1"/>
            <a:r>
              <a:rPr lang="zh-TW" altLang="en-US" noProof="0" smtClean="0"/>
              <a:t>編輯母片文字樣式</a:t>
            </a:r>
          </a:p>
          <a:p>
            <a:pPr lvl="1" rtl="0" eaLnBrk="1" latinLnBrk="0" hangingPunct="1"/>
            <a:r>
              <a:rPr lang="zh-TW" altLang="en-US" noProof="0" smtClean="0"/>
              <a:t>第二層</a:t>
            </a:r>
          </a:p>
          <a:p>
            <a:pPr lvl="2" rtl="0" eaLnBrk="1" latinLnBrk="0" hangingPunct="1"/>
            <a:r>
              <a:rPr lang="zh-TW" altLang="en-US" noProof="0" smtClean="0"/>
              <a:t>第三層</a:t>
            </a:r>
          </a:p>
          <a:p>
            <a:pPr lvl="3" rtl="0" eaLnBrk="1" latinLnBrk="0" hangingPunct="1"/>
            <a:r>
              <a:rPr lang="zh-TW" altLang="en-US" noProof="0" smtClean="0"/>
              <a:t>第四層</a:t>
            </a:r>
          </a:p>
          <a:p>
            <a:pPr lvl="4" rtl="0" eaLnBrk="1" latinLnBrk="0" hangingPunct="1"/>
            <a:r>
              <a:rPr lang="zh-TW" altLang="en-US" noProof="0" smtClean="0"/>
              <a:t>第五層</a:t>
            </a:r>
            <a:endParaRPr kumimoji="0"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A84F5AF5-DBC2-493B-BAB9-D3EF2AB9E960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07845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  <a:prstGeom prst="rect">
            <a:avLst/>
          </a:prstGeom>
        </p:spPr>
        <p:txBody>
          <a:bodyPr rtlCol="0" anchor="ctr"/>
          <a:lstStyle>
            <a:lvl1pPr algn="ctr">
              <a:defRPr sz="3375" b="1" cap="none" baseline="0"/>
            </a:lvl1pPr>
            <a:extLst/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prstGeom prst="rect">
            <a:avLst/>
          </a:prstGeom>
          <a:noFill/>
          <a:ln w="10795">
            <a:solidFill>
              <a:schemeClr val="bg1"/>
            </a:solidFill>
            <a:miter lim="800000"/>
          </a:ln>
        </p:spPr>
        <p:txBody>
          <a:bodyPr rtlCol="0" anchor="ctr"/>
          <a:lstStyle>
            <a:lvl1pPr marL="48006" indent="0" algn="l">
              <a:lnSpc>
                <a:spcPct val="100000"/>
              </a:lnSpc>
              <a:spcBef>
                <a:spcPts val="75"/>
              </a:spcBef>
              <a:buNone/>
              <a:defRPr sz="1425" b="1"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rtl="0" eaLnBrk="1" latinLnBrk="0" hangingPunct="1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內容預留位置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 rtlCol="0"/>
          <a:lstStyle>
            <a:lvl1pPr marL="294894" indent="-205740">
              <a:lnSpc>
                <a:spcPct val="100000"/>
              </a:lnSpc>
              <a:spcBef>
                <a:spcPts val="525"/>
              </a:spcBef>
              <a:defRPr sz="1800"/>
            </a:lvl1pPr>
            <a:lvl2pPr>
              <a:lnSpc>
                <a:spcPct val="100000"/>
              </a:lnSpc>
              <a:spcBef>
                <a:spcPts val="525"/>
              </a:spcBef>
              <a:defRPr sz="1500"/>
            </a:lvl2pPr>
            <a:lvl3pPr>
              <a:lnSpc>
                <a:spcPct val="100000"/>
              </a:lnSpc>
              <a:spcBef>
                <a:spcPts val="525"/>
              </a:spcBef>
              <a:defRPr sz="1350"/>
            </a:lvl3pPr>
            <a:lvl4pPr>
              <a:lnSpc>
                <a:spcPct val="100000"/>
              </a:lnSpc>
              <a:spcBef>
                <a:spcPts val="525"/>
              </a:spcBef>
              <a:defRPr sz="1200"/>
            </a:lvl4pPr>
            <a:lvl5pPr>
              <a:lnSpc>
                <a:spcPct val="100000"/>
              </a:lnSpc>
              <a:spcBef>
                <a:spcPts val="525"/>
              </a:spcBef>
              <a:defRPr sz="1200"/>
            </a:lvl5pPr>
            <a:extLst/>
          </a:lstStyle>
          <a:p>
            <a:pPr lvl="0" rtl="0" eaLnBrk="1" latinLnBrk="0" hangingPunct="1"/>
            <a:r>
              <a:rPr lang="zh-TW" altLang="en-US" noProof="0" smtClean="0"/>
              <a:t>編輯母片文字樣式</a:t>
            </a:r>
          </a:p>
          <a:p>
            <a:pPr lvl="1" rtl="0" eaLnBrk="1" latinLnBrk="0" hangingPunct="1"/>
            <a:r>
              <a:rPr lang="zh-TW" altLang="en-US" noProof="0" smtClean="0"/>
              <a:t>第二層</a:t>
            </a:r>
          </a:p>
          <a:p>
            <a:pPr lvl="2" rtl="0" eaLnBrk="1" latinLnBrk="0" hangingPunct="1"/>
            <a:r>
              <a:rPr lang="zh-TW" altLang="en-US" noProof="0" smtClean="0"/>
              <a:t>第三層</a:t>
            </a:r>
          </a:p>
          <a:p>
            <a:pPr lvl="3" rtl="0" eaLnBrk="1" latinLnBrk="0" hangingPunct="1"/>
            <a:r>
              <a:rPr lang="zh-TW" altLang="en-US" noProof="0" smtClean="0"/>
              <a:t>第四層</a:t>
            </a:r>
          </a:p>
          <a:p>
            <a:pPr lvl="4" rtl="0" eaLnBrk="1" latinLnBrk="0" hangingPunct="1"/>
            <a:r>
              <a:rPr lang="zh-TW" altLang="en-US" noProof="0" smtClean="0"/>
              <a:t>第五層</a:t>
            </a:r>
            <a:endParaRPr kumimoji="0"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prstGeom prst="rect">
            <a:avLst/>
          </a:prstGeom>
          <a:noFill/>
          <a:ln w="10795">
            <a:solidFill>
              <a:schemeClr val="bg1"/>
            </a:solidFill>
            <a:miter lim="800000"/>
          </a:ln>
        </p:spPr>
        <p:txBody>
          <a:bodyPr rtlCol="0" anchor="ctr"/>
          <a:lstStyle>
            <a:lvl1pPr marL="48006" indent="0" algn="l">
              <a:lnSpc>
                <a:spcPct val="100000"/>
              </a:lnSpc>
              <a:spcBef>
                <a:spcPts val="75"/>
              </a:spcBef>
              <a:buNone/>
              <a:defRPr sz="1425" b="1"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rtl="0" eaLnBrk="1" latinLnBrk="0" hangingPunct="1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 rtlCol="0"/>
          <a:lstStyle>
            <a:lvl1pPr marL="294894" indent="-205740">
              <a:lnSpc>
                <a:spcPct val="100000"/>
              </a:lnSpc>
              <a:spcBef>
                <a:spcPts val="525"/>
              </a:spcBef>
              <a:defRPr sz="1800"/>
            </a:lvl1pPr>
            <a:lvl2pPr>
              <a:lnSpc>
                <a:spcPct val="100000"/>
              </a:lnSpc>
              <a:spcBef>
                <a:spcPts val="525"/>
              </a:spcBef>
              <a:defRPr sz="1500"/>
            </a:lvl2pPr>
            <a:lvl3pPr>
              <a:lnSpc>
                <a:spcPct val="100000"/>
              </a:lnSpc>
              <a:spcBef>
                <a:spcPts val="525"/>
              </a:spcBef>
              <a:defRPr sz="1350"/>
            </a:lvl3pPr>
            <a:lvl4pPr>
              <a:lnSpc>
                <a:spcPct val="100000"/>
              </a:lnSpc>
              <a:spcBef>
                <a:spcPts val="525"/>
              </a:spcBef>
              <a:defRPr sz="1200"/>
            </a:lvl4pPr>
            <a:lvl5pPr>
              <a:lnSpc>
                <a:spcPct val="100000"/>
              </a:lnSpc>
              <a:spcBef>
                <a:spcPts val="525"/>
              </a:spcBef>
              <a:defRPr sz="1200"/>
            </a:lvl5pPr>
            <a:extLst/>
          </a:lstStyle>
          <a:p>
            <a:pPr lvl="0" rtl="0" eaLnBrk="1" latinLnBrk="0" hangingPunct="1"/>
            <a:r>
              <a:rPr lang="zh-TW" altLang="en-US" noProof="0" smtClean="0"/>
              <a:t>編輯母片文字樣式</a:t>
            </a:r>
          </a:p>
          <a:p>
            <a:pPr lvl="1" rtl="0" eaLnBrk="1" latinLnBrk="0" hangingPunct="1"/>
            <a:r>
              <a:rPr lang="zh-TW" altLang="en-US" noProof="0" smtClean="0"/>
              <a:t>第二層</a:t>
            </a:r>
          </a:p>
          <a:p>
            <a:pPr lvl="2" rtl="0" eaLnBrk="1" latinLnBrk="0" hangingPunct="1"/>
            <a:r>
              <a:rPr lang="zh-TW" altLang="en-US" noProof="0" smtClean="0"/>
              <a:t>第三層</a:t>
            </a:r>
          </a:p>
          <a:p>
            <a:pPr lvl="3" rtl="0" eaLnBrk="1" latinLnBrk="0" hangingPunct="1"/>
            <a:r>
              <a:rPr lang="zh-TW" altLang="en-US" noProof="0" smtClean="0"/>
              <a:t>第四層</a:t>
            </a:r>
          </a:p>
          <a:p>
            <a:pPr lvl="4" rtl="0" eaLnBrk="1" latinLnBrk="0" hangingPunct="1"/>
            <a:r>
              <a:rPr lang="zh-TW" altLang="en-US" noProof="0" smtClean="0"/>
              <a:t>第五層</a:t>
            </a:r>
            <a:endParaRPr kumimoji="0"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155E1516-4CD6-439E-902E-FDA430F50A9B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35893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</p:spPr>
        <p:txBody>
          <a:bodyPr rtlCol="0" anchor="ctr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9F362D56-1D80-482B-BF9F-695AD9FE6334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6065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C944AA3B-6866-4886-8488-E3498D822B19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6097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prstGeom prst="rect">
            <a:avLst/>
          </a:prstGeom>
          <a:ln>
            <a:noFill/>
          </a:ln>
        </p:spPr>
        <p:txBody>
          <a:bodyPr rtlCol="0" anchor="b"/>
          <a:lstStyle>
            <a:lvl1pPr algn="l">
              <a:lnSpc>
                <a:spcPts val="1500"/>
              </a:lnSpc>
              <a:buNone/>
              <a:defRPr sz="1650" b="1" cap="all" baseline="0"/>
            </a:lvl1pPr>
            <a:extLst/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  <a:prstGeom prst="rect">
            <a:avLst/>
          </a:prstGeom>
        </p:spPr>
        <p:txBody>
          <a:bodyPr rtlCol="0"/>
          <a:lstStyle>
            <a:lvl1pPr marL="34290" indent="0">
              <a:lnSpc>
                <a:spcPct val="100000"/>
              </a:lnSpc>
              <a:spcBef>
                <a:spcPts val="0"/>
              </a:spcBef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  <a:extLst/>
          </a:lstStyle>
          <a:p>
            <a:pPr lvl="0" rtl="0" eaLnBrk="1" latinLnBrk="0" hangingPunct="1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1"/>
          </p:nvPr>
        </p:nvSpPr>
        <p:spPr>
          <a:xfrm>
            <a:off x="457200" y="2133602"/>
            <a:ext cx="8153400" cy="3992563"/>
          </a:xfrm>
          <a:prstGeom prst="rect">
            <a:avLst/>
          </a:prstGeom>
        </p:spPr>
        <p:txBody>
          <a:bodyPr rtlCol="0"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extLst/>
          </a:lstStyle>
          <a:p>
            <a:pPr lvl="0" rtl="0" eaLnBrk="1" latinLnBrk="0" hangingPunct="1"/>
            <a:r>
              <a:rPr lang="zh-TW" altLang="en-US" noProof="0" smtClean="0"/>
              <a:t>編輯母片文字樣式</a:t>
            </a:r>
          </a:p>
          <a:p>
            <a:pPr lvl="1" rtl="0" eaLnBrk="1" latinLnBrk="0" hangingPunct="1"/>
            <a:r>
              <a:rPr lang="zh-TW" altLang="en-US" noProof="0" smtClean="0"/>
              <a:t>第二層</a:t>
            </a:r>
          </a:p>
          <a:p>
            <a:pPr lvl="2" rtl="0" eaLnBrk="1" latinLnBrk="0" hangingPunct="1"/>
            <a:r>
              <a:rPr lang="zh-TW" altLang="en-US" noProof="0" smtClean="0"/>
              <a:t>第三層</a:t>
            </a:r>
          </a:p>
          <a:p>
            <a:pPr lvl="3" rtl="0" eaLnBrk="1" latinLnBrk="0" hangingPunct="1"/>
            <a:r>
              <a:rPr lang="zh-TW" altLang="en-US" noProof="0" smtClean="0"/>
              <a:t>第四層</a:t>
            </a:r>
          </a:p>
          <a:p>
            <a:pPr lvl="4" rtl="0" eaLnBrk="1" latinLnBrk="0" hangingPunct="1"/>
            <a:r>
              <a:rPr lang="zh-TW" altLang="en-US" noProof="0" smtClean="0"/>
              <a:t>第五層</a:t>
            </a:r>
            <a:endParaRPr kumimoji="0"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8AC74237-AADD-4DC5-ABC3-E0D5EAB7435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542546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  <a:prstGeom prst="rect">
            <a:avLst/>
          </a:prstGeom>
        </p:spPr>
        <p:txBody>
          <a:bodyPr rtlCol="0" anchor="b">
            <a:noAutofit/>
          </a:bodyPr>
          <a:lstStyle>
            <a:lvl1pPr algn="l">
              <a:buNone/>
              <a:defRPr sz="1575" b="1">
                <a:effectLst/>
              </a:defRPr>
            </a:lvl1pPr>
            <a:extLst/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68580" tIns="205740" rtlCol="0" anchor="t">
            <a:normAutofit/>
          </a:bodyPr>
          <a:lstStyle/>
          <a:p>
            <a:pPr marL="0" indent="-212598" algn="l" rtl="0" eaLnBrk="1" latinLnBrk="0" hangingPunct="1">
              <a:lnSpc>
                <a:spcPts val="2250"/>
              </a:lnSpc>
              <a:spcBef>
                <a:spcPts val="45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zh-TW" altLang="en-US" sz="2400" kern="12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838200" y="1143005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rtlCol="0" anchor="t"/>
          <a:lstStyle>
            <a:lvl1pPr marL="0" indent="0" algn="l" rtl="0" eaLnBrk="1" latinLnBrk="0" hangingPunct="1">
              <a:buNone/>
              <a:defRPr sz="2400"/>
            </a:lvl1pPr>
            <a:extLst/>
          </a:lstStyle>
          <a:p>
            <a:pPr marL="0" algn="l" rtl="0" eaLnBrk="1" latinLnBrk="0" hangingPunct="1"/>
            <a:r>
              <a:rPr lang="zh-TW" altLang="en-US" noProof="0" smtClean="0"/>
              <a:t>按一下圖示以新增圖片</a:t>
            </a:r>
            <a:endParaRPr kumimoji="0" lang="zh-TW" altLang="en-US" noProof="0" dirty="0"/>
          </a:p>
        </p:txBody>
      </p:sp>
      <p:sp>
        <p:nvSpPr>
          <p:cNvPr id="9" name="矩形 1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zh-TW" altLang="en-US" sz="1350" noProof="0" dirty="0"/>
          </a:p>
        </p:txBody>
      </p:sp>
      <p:sp>
        <p:nvSpPr>
          <p:cNvPr id="10" name="矩形 2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zh-TW" altLang="en-US" sz="1350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  <a:prstGeom prst="rect">
            <a:avLst/>
          </a:prstGeom>
        </p:spPr>
        <p:txBody>
          <a:bodyPr rtlCol="0" anchor="ctr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50">
                <a:solidFill>
                  <a:srgbClr val="777777"/>
                </a:solidFill>
              </a:defRPr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extLst/>
          </a:lstStyle>
          <a:p>
            <a:pPr lvl="0" rtl="0" eaLnBrk="1" latinLnBrk="0" hangingPunct="1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F9C4F328-C13E-40ED-BAA0-6409DBE475C7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63675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群組 5"/>
          <p:cNvGrpSpPr/>
          <p:nvPr/>
        </p:nvGrpSpPr>
        <p:grpSpPr>
          <a:xfrm>
            <a:off x="5361" y="-54"/>
            <a:ext cx="9141714" cy="6858054"/>
            <a:chOff x="7148" y="-54"/>
            <a:chExt cx="12188952" cy="6858054"/>
          </a:xfrm>
        </p:grpSpPr>
        <p:sp>
          <p:nvSpPr>
            <p:cNvPr id="4" name="矩形 3"/>
            <p:cNvSpPr/>
            <p:nvPr/>
          </p:nvSpPr>
          <p:spPr>
            <a:xfrm>
              <a:off x="7148" y="0"/>
              <a:ext cx="12188952" cy="6858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noProof="0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sp>
          <p:nvSpPr>
            <p:cNvPr id="15" name="矩形 14"/>
            <p:cNvSpPr/>
            <p:nvPr/>
          </p:nvSpPr>
          <p:spPr bwMode="invGray">
            <a:xfrm>
              <a:off x="1473566" y="-54"/>
              <a:ext cx="96070" cy="6858054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 w="25400" cap="rnd" cmpd="sng" algn="ctr">
              <a:noFill/>
              <a:prstDash val="solid"/>
            </a:ln>
            <a:effectLst>
              <a:outerShdw blurRad="38550" dist="38000" dir="10800000" algn="tl" rotWithShape="0">
                <a:schemeClr val="bg2">
                  <a:shade val="20000"/>
                  <a:satMod val="110000"/>
                  <a:alpha val="25000"/>
                </a:scheme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 eaLnBrk="1" latinLnBrk="0" hangingPunct="1"/>
              <a:endParaRPr kumimoji="0" lang="zh-TW" altLang="en-US" sz="1350" noProof="0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pic>
          <p:nvPicPr>
            <p:cNvPr id="3" name="圖片 2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48" y="0"/>
              <a:ext cx="1495425" cy="6858000"/>
            </a:xfrm>
            <a:prstGeom prst="rect">
              <a:avLst/>
            </a:prstGeom>
          </p:spPr>
        </p:pic>
      </p:grpSp>
      <p:sp>
        <p:nvSpPr>
          <p:cNvPr id="16" name="標題預留位置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rtlCol="0" anchor="ctr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17" name="文字預留位置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 rtl="0" eaLnBrk="1" latinLnBrk="0" hangingPunct="1"/>
            <a:r>
              <a:rPr lang="zh-TW" altLang="en-US" noProof="0" dirty="0"/>
              <a:t>按一下以編輯母片文字樣式</a:t>
            </a:r>
          </a:p>
          <a:p>
            <a:pPr lvl="1" rtl="0" eaLnBrk="1" latinLnBrk="0" hangingPunct="1"/>
            <a:r>
              <a:rPr lang="zh-TW" altLang="en-US" noProof="0" dirty="0"/>
              <a:t>第二層</a:t>
            </a:r>
          </a:p>
          <a:p>
            <a:pPr lvl="2" rtl="0" eaLnBrk="1" latinLnBrk="0" hangingPunct="1"/>
            <a:r>
              <a:rPr lang="zh-TW" altLang="en-US" noProof="0" dirty="0"/>
              <a:t>第三層</a:t>
            </a:r>
          </a:p>
          <a:p>
            <a:pPr lvl="3" rtl="0" eaLnBrk="1" latinLnBrk="0" hangingPunct="1"/>
            <a:r>
              <a:rPr lang="zh-TW" altLang="en-US" noProof="0" dirty="0"/>
              <a:t>第四層</a:t>
            </a:r>
          </a:p>
          <a:p>
            <a:pPr lvl="4" rtl="0" eaLnBrk="1" latinLnBrk="0" hangingPunct="1"/>
            <a:r>
              <a:rPr lang="zh-TW" altLang="en-US" noProof="0" dirty="0"/>
              <a:t>第五層</a:t>
            </a:r>
          </a:p>
        </p:txBody>
      </p:sp>
      <p:sp>
        <p:nvSpPr>
          <p:cNvPr id="18" name="日期預留位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rtlCol="0" anchor="b"/>
          <a:lstStyle>
            <a:lvl1pPr algn="r" eaLnBrk="1" latinLnBrk="0" hangingPunct="1">
              <a:defRPr kumimoji="0" sz="825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extLst/>
          </a:lstStyle>
          <a:p>
            <a:fld id="{BEC52812-4A3C-4FF1-A3F6-F6F13F92C30A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19" name="頁尾預留位置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rtlCol="0" anchor="b"/>
          <a:lstStyle>
            <a:lvl1pPr eaLnBrk="1" latinLnBrk="0" hangingPunct="1">
              <a:defRPr kumimoji="0" sz="825">
                <a:solidFill>
                  <a:schemeClr val="tx2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extLst/>
          </a:lstStyle>
          <a:p>
            <a:r>
              <a:rPr lang="zh-TW" altLang="en-US" noProof="0" dirty="0"/>
              <a:t>新增頁尾</a:t>
            </a:r>
          </a:p>
        </p:txBody>
      </p:sp>
      <p:sp>
        <p:nvSpPr>
          <p:cNvPr id="20" name="投影片編號預留位置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rtlCol="0" anchor="b"/>
          <a:lstStyle>
            <a:lvl1pPr algn="ctr" eaLnBrk="1" latinLnBrk="0" hangingPunct="1">
              <a:defRPr kumimoji="0" sz="825">
                <a:solidFill>
                  <a:schemeClr val="tx2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extLst/>
          </a:lstStyle>
          <a:p>
            <a:fld id="{401CF334-2D5C-4859-84A6-CA7E6E43FAEB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26003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225" b="1" kern="1200">
          <a:solidFill>
            <a:schemeClr val="accent2">
              <a:lumMod val="50000"/>
            </a:schemeClr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  <a:extLst/>
    </p:titleStyle>
    <p:bodyStyle>
      <a:lvl1pPr marL="274320" indent="-212598" algn="l" rtl="0" eaLnBrk="1" latinLnBrk="0" hangingPunct="1">
        <a:lnSpc>
          <a:spcPct val="100000"/>
        </a:lnSpc>
        <a:spcBef>
          <a:spcPts val="450"/>
        </a:spcBef>
        <a:buClr>
          <a:schemeClr val="accent1">
            <a:lumMod val="50000"/>
          </a:schemeClr>
        </a:buClr>
        <a:buSzPct val="80000"/>
        <a:buFont typeface="Wingdings 2"/>
        <a:buChar char=""/>
        <a:defRPr kumimoji="0" sz="240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80060" indent="-178308" algn="l" rtl="0" eaLnBrk="1" latinLnBrk="0" hangingPunct="1">
        <a:lnSpc>
          <a:spcPct val="100000"/>
        </a:lnSpc>
        <a:spcBef>
          <a:spcPts val="413"/>
        </a:spcBef>
        <a:buClr>
          <a:schemeClr val="accent1">
            <a:lumMod val="50000"/>
          </a:schemeClr>
        </a:buClr>
        <a:buFont typeface="Verdana"/>
        <a:buChar char="◦"/>
        <a:defRPr kumimoji="0" sz="210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65226" indent="-171450" algn="l" rtl="0" eaLnBrk="1" latinLnBrk="0" hangingPunct="1">
        <a:lnSpc>
          <a:spcPct val="100000"/>
        </a:lnSpc>
        <a:spcBef>
          <a:spcPct val="20000"/>
        </a:spcBef>
        <a:buClr>
          <a:schemeClr val="accent2">
            <a:lumMod val="75000"/>
          </a:schemeClr>
        </a:buClr>
        <a:buFont typeface="Wingdings 2"/>
        <a:buChar char=""/>
        <a:defRPr kumimoji="0" sz="180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822960" indent="-130302" algn="l" rtl="0" eaLnBrk="1" latinLnBrk="0" hangingPunct="1">
        <a:lnSpc>
          <a:spcPct val="100000"/>
        </a:lnSpc>
        <a:spcBef>
          <a:spcPct val="20000"/>
        </a:spcBef>
        <a:buClr>
          <a:schemeClr val="accent3">
            <a:lumMod val="75000"/>
          </a:schemeClr>
        </a:buClr>
        <a:buFont typeface="Wingdings 2"/>
        <a:buChar char=""/>
        <a:defRPr kumimoji="0" sz="150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973836" indent="-137160" algn="l" rtl="0" eaLnBrk="1" latinLnBrk="0" hangingPunct="1">
        <a:lnSpc>
          <a:spcPct val="100000"/>
        </a:lnSpc>
        <a:spcBef>
          <a:spcPct val="20000"/>
        </a:spcBef>
        <a:buClr>
          <a:schemeClr val="accent4">
            <a:lumMod val="75000"/>
          </a:schemeClr>
        </a:buClr>
        <a:buFont typeface="Wingdings 2"/>
        <a:buChar char=""/>
        <a:defRPr kumimoji="0" sz="150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131570" indent="-13716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1597914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5634" userDrawn="1">
          <p15:clr>
            <a:srgbClr val="F26B43"/>
          </p15:clr>
        </p15:guide>
        <p15:guide id="3" pos="882" userDrawn="1">
          <p15:clr>
            <a:srgbClr val="F26B43"/>
          </p15:clr>
        </p15:guide>
        <p15:guide id="4" orient="horz" pos="3936" userDrawn="1">
          <p15:clr>
            <a:srgbClr val="F26B43"/>
          </p15:clr>
        </p15:guide>
        <p15:guide id="5" orient="horz" pos="888" userDrawn="1">
          <p15:clr>
            <a:srgbClr val="F26B43"/>
          </p15:clr>
        </p15:guide>
        <p15:guide id="6" orient="horz" pos="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5177" y="45914"/>
            <a:ext cx="7406640" cy="1472184"/>
          </a:xfrm>
        </p:spPr>
        <p:txBody>
          <a:bodyPr rtlCol="0"/>
          <a:lstStyle/>
          <a:p>
            <a:r>
              <a:rPr lang="zh-TW" altLang="en-US" dirty="0"/>
              <a:t>資訊安全防身術</a:t>
            </a:r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19497" y="1637905"/>
            <a:ext cx="7406640" cy="1752600"/>
          </a:xfrm>
        </p:spPr>
        <p:txBody>
          <a:bodyPr rtlCol="0"/>
          <a:lstStyle/>
          <a:p>
            <a:r>
              <a:rPr lang="zh-TW" altLang="en-US" dirty="0"/>
              <a:t>保護自己 尊重別人</a:t>
            </a:r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1074" y="3219315"/>
            <a:ext cx="6648994" cy="4709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90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100" y="2168207"/>
            <a:ext cx="3657600" cy="337566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個人資料要保密</a:t>
            </a:r>
          </a:p>
          <a:p>
            <a:r>
              <a:rPr lang="zh-TW" altLang="en-US" dirty="0"/>
              <a:t>電腦不用要登出</a:t>
            </a:r>
          </a:p>
          <a:p>
            <a:r>
              <a:rPr lang="zh-TW" altLang="en-US" dirty="0"/>
              <a:t>防毒軟體要更新</a:t>
            </a:r>
          </a:p>
          <a:p>
            <a:r>
              <a:rPr lang="zh-TW" altLang="en-US"/>
              <a:t>智慧財產要尊重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35664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100" y="2168207"/>
            <a:ext cx="3657600" cy="337566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26079" y="1314994"/>
            <a:ext cx="3657600" cy="4663440"/>
          </a:xfrm>
        </p:spPr>
        <p:txBody>
          <a:bodyPr>
            <a:noAutofit/>
          </a:bodyPr>
          <a:lstStyle/>
          <a:p>
            <a:r>
              <a:rPr lang="zh-TW" altLang="en-US" sz="4000" dirty="0">
                <a:latin typeface="Matura MT Script Capitals" panose="03020802060602070202" pitchFamily="66" charset="0"/>
              </a:rPr>
              <a:t>不當網站不</a:t>
            </a:r>
            <a:r>
              <a:rPr lang="zh-TW" altLang="en-US" sz="3600" dirty="0">
                <a:latin typeface="Matura MT Script Capitals" panose="03020802060602070202" pitchFamily="66" charset="0"/>
              </a:rPr>
              <a:t>瀏覽</a:t>
            </a:r>
            <a:endParaRPr lang="zh-TW" altLang="en-US" sz="4000" dirty="0">
              <a:latin typeface="Matura MT Script Capitals" panose="03020802060602070202" pitchFamily="66" charset="0"/>
            </a:endParaRPr>
          </a:p>
          <a:p>
            <a:r>
              <a:rPr lang="zh-TW" altLang="en-US" sz="4000" dirty="0">
                <a:latin typeface="Matura MT Script Capitals" panose="03020802060602070202" pitchFamily="66" charset="0"/>
              </a:rPr>
              <a:t>電子郵件要過濾</a:t>
            </a:r>
          </a:p>
          <a:p>
            <a:r>
              <a:rPr lang="zh-TW" altLang="en-US" sz="4000" dirty="0">
                <a:latin typeface="Matura MT Script Capitals" panose="03020802060602070202" pitchFamily="66" charset="0"/>
              </a:rPr>
              <a:t>可疑訊息需求證</a:t>
            </a:r>
          </a:p>
          <a:p>
            <a:r>
              <a:rPr lang="zh-TW" altLang="en-US" sz="4000" dirty="0">
                <a:latin typeface="Matura MT Script Capitals" panose="03020802060602070202" pitchFamily="66" charset="0"/>
              </a:rPr>
              <a:t>網路沉迷傷身</a:t>
            </a:r>
            <a:r>
              <a:rPr lang="zh-TW" altLang="en-US" sz="4000" dirty="0"/>
              <a:t>心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687451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保護資訊 </a:t>
            </a:r>
            <a:endParaRPr lang="zh-TW" altLang="en-US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18042" y="2196465"/>
            <a:ext cx="7404979" cy="4165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916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壓葉設計範本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3565437_TF03460542" id="{568E6BF7-3C8B-4EB5-9051-85600C831073}" vid="{9D9B2AAC-69C2-4CE0-8DBB-9D744D1B315D}"/>
    </a:ext>
  </a:extLst>
</a:theme>
</file>

<file path=ppt/theme/theme2.xml><?xml version="1.0" encoding="utf-8"?>
<a:theme xmlns:a="http://schemas.openxmlformats.org/drawingml/2006/main" name="Office 佈景主題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B0710C29-A897-44AD-9F83-BE5F874C2A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DEB5BEE-6806-4BF1-A9A7-4B4A72C0C6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FED04C-AD43-4E06-AD63-36D8B5E83787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a4f35948-e619-41b3-aa29-22878b09cfd2"/>
    <ds:schemaRef ds:uri="http://purl.org/dc/terms/"/>
    <ds:schemaRef ds:uri="http://schemas.openxmlformats.org/package/2006/metadata/core-properties"/>
    <ds:schemaRef ds:uri="40262f94-9f35-4ac3-9a90-690165a166b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壓葉設計投影片</Template>
  <TotalTime>53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Microsoft JhengHei UI</vt:lpstr>
      <vt:lpstr>新細明體</vt:lpstr>
      <vt:lpstr>Century Gothic</vt:lpstr>
      <vt:lpstr>Matura MT Script Capitals</vt:lpstr>
      <vt:lpstr>Verdana</vt:lpstr>
      <vt:lpstr>Wingdings 2</vt:lpstr>
      <vt:lpstr>壓葉設計範本</vt:lpstr>
      <vt:lpstr>資訊安全防身術</vt:lpstr>
      <vt:lpstr>資訊安全防身術</vt:lpstr>
      <vt:lpstr>資訊安全防身術</vt:lpstr>
      <vt:lpstr> 保護資訊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2019-09-16T03:12:22Z</dcterms:created>
  <dcterms:modified xsi:type="dcterms:W3CDTF">2019-10-07T03:10:21Z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74065700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