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zh-TW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頁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zh-TW"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 l="3610" r="97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629D-9E30-4484-8805-A06E59E813DC}" type="datetimeFigureOut">
              <a:rPr lang="zh-TW" altLang="en-US"/>
              <a:pPr/>
              <a:t>2019/10/21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5E2C-3071-48DE-A2A1-8C015F3941C8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-h9srTwF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278688" cy="1584175"/>
          </a:xfrm>
        </p:spPr>
        <p:txBody>
          <a:bodyPr/>
          <a:lstStyle/>
          <a:p>
            <a:r>
              <a:rPr lang="zh-TW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天天來拜</a:t>
            </a:r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拜</a:t>
            </a:r>
            <a:endParaRPr lang="zh-TW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834479"/>
          </a:xfrm>
        </p:spPr>
        <p:txBody>
          <a:bodyPr/>
          <a:lstStyle/>
          <a:p>
            <a:r>
              <a:rPr lang="en-US" altLang="zh-TW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2019</a:t>
            </a:r>
            <a:r>
              <a:rPr lang="zh-TW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大家來拜拜 保佑大家</a:t>
            </a:r>
            <a:endParaRPr lang="en-US" altLang="en-US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2" y="2859322"/>
            <a:ext cx="651276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天天來拜拜</a:t>
            </a:r>
            <a:endParaRPr lang="zh-TW" altLang="en-US" dirty="0"/>
          </a:p>
        </p:txBody>
      </p:sp>
      <p:pic>
        <p:nvPicPr>
          <p:cNvPr id="5" name="內容版面配置區 4" descr="三峽祖師廟與老街隨拍 | hoher's blog 攝影/光影/生活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672408" cy="324036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收驚</a:t>
            </a:r>
            <a:endParaRPr lang="en-US" altLang="zh-TW" dirty="0" smtClean="0"/>
          </a:p>
          <a:p>
            <a:r>
              <a:rPr lang="zh-TW" altLang="en-US" dirty="0" smtClean="0"/>
              <a:t>護身</a:t>
            </a:r>
            <a:r>
              <a:rPr lang="zh-TW" altLang="en-US" dirty="0"/>
              <a:t>符</a:t>
            </a:r>
          </a:p>
        </p:txBody>
      </p:sp>
    </p:spTree>
    <p:extLst>
      <p:ext uri="{BB962C8B-B14F-4D97-AF65-F5344CB8AC3E}">
        <p14:creationId xmlns:p14="http://schemas.microsoft.com/office/powerpoint/2010/main" val="15514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天天來拜拜</a:t>
            </a:r>
            <a:endParaRPr lang="zh-TW" altLang="en-US" dirty="0"/>
          </a:p>
        </p:txBody>
      </p:sp>
      <p:pic>
        <p:nvPicPr>
          <p:cNvPr id="5" name="內容版面配置區 4" descr="File:張廖清武家廟.JPG - Wikimedia Common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1417"/>
            <a:ext cx="4038600" cy="346016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41417"/>
            <a:ext cx="4038600" cy="4525963"/>
          </a:xfrm>
        </p:spPr>
        <p:txBody>
          <a:bodyPr/>
          <a:lstStyle/>
          <a:p>
            <a:r>
              <a:rPr lang="zh-TW" altLang="en-US" dirty="0" smtClean="0"/>
              <a:t>關公</a:t>
            </a:r>
            <a:endParaRPr lang="en-US" altLang="zh-TW" dirty="0" smtClean="0"/>
          </a:p>
          <a:p>
            <a:r>
              <a:rPr lang="zh-TW" altLang="en-US" dirty="0" smtClean="0"/>
              <a:t>媽祖</a:t>
            </a:r>
            <a:endParaRPr lang="en-US" altLang="zh-TW" dirty="0" smtClean="0"/>
          </a:p>
          <a:p>
            <a:r>
              <a:rPr lang="zh-TW" altLang="en-US" dirty="0" smtClean="0"/>
              <a:t>土地</a:t>
            </a:r>
            <a:r>
              <a:rPr lang="zh-TW" altLang="en-US" dirty="0"/>
              <a:t>公</a:t>
            </a:r>
          </a:p>
        </p:txBody>
      </p:sp>
    </p:spTree>
    <p:extLst>
      <p:ext uri="{BB962C8B-B14F-4D97-AF65-F5344CB8AC3E}">
        <p14:creationId xmlns:p14="http://schemas.microsoft.com/office/powerpoint/2010/main" val="41374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大家來拜拜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pic>
        <p:nvPicPr>
          <p:cNvPr id="15" name="aV-h9srTwF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772816"/>
            <a:ext cx="705678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D5C250-BD0C-49D5-8D4C-052B3ADEA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2008 年夏季賽事設計範本</Template>
  <TotalTime>52</TotalTime>
  <Words>25</Words>
  <Application>Microsoft Office PowerPoint</Application>
  <PresentationFormat>如螢幕大小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標楷體</vt:lpstr>
      <vt:lpstr>Arial</vt:lpstr>
      <vt:lpstr>Constantia</vt:lpstr>
      <vt:lpstr>Office 佈景主題</vt:lpstr>
      <vt:lpstr>天天來拜拜</vt:lpstr>
      <vt:lpstr>天天來拜拜</vt:lpstr>
      <vt:lpstr>天天來拜拜</vt:lpstr>
      <vt:lpstr>大家來拜拜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天天來拜拜</dc:title>
  <dc:creator>Windows 使用者</dc:creator>
  <cp:keywords/>
  <cp:lastModifiedBy>Windows 使用者</cp:lastModifiedBy>
  <cp:revision>8</cp:revision>
  <dcterms:created xsi:type="dcterms:W3CDTF">2019-09-23T02:46:22Z</dcterms:created>
  <dcterms:modified xsi:type="dcterms:W3CDTF">2019-10-21T02:45:45Z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TC102746409990</vt:lpwstr>
  </property>
</Properties>
</file>