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2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4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77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58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3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93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4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9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8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3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8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57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4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7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0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保護自己 尊重別人</a:t>
            </a:r>
            <a:endParaRPr lang="zh-TW" altLang="en-US" sz="2800" dirty="0">
              <a:solidFill>
                <a:srgbClr val="FF0000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92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1462102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C000"/>
                </a:solidFill>
              </a:rPr>
              <a:t>資訊安全防身術</a:t>
            </a:r>
          </a:p>
        </p:txBody>
      </p:sp>
      <p:pic>
        <p:nvPicPr>
          <p:cNvPr id="5" name="內容版面配置區 4" descr="水警總區 - 维基百科，自由的百科全书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56" y="2487168"/>
            <a:ext cx="2664823" cy="294790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32810" y="2487168"/>
            <a:ext cx="3442789" cy="31167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個人資料要保密</a:t>
            </a:r>
          </a:p>
          <a:p>
            <a:r>
              <a:rPr lang="zh-TW" altLang="en-US" dirty="0">
                <a:solidFill>
                  <a:srgbClr val="92D050"/>
                </a:solidFill>
              </a:rPr>
              <a:t>電腦不用要登出</a:t>
            </a:r>
          </a:p>
          <a:p>
            <a:r>
              <a:rPr lang="zh-TW" altLang="en-US" dirty="0">
                <a:solidFill>
                  <a:srgbClr val="00B050"/>
                </a:solidFill>
              </a:rPr>
              <a:t>防毒軟體要更新</a:t>
            </a:r>
          </a:p>
          <a:p>
            <a:r>
              <a:rPr lang="zh-TW" altLang="en-US" dirty="0">
                <a:solidFill>
                  <a:srgbClr val="00B0F0"/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4382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157183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70C0"/>
                </a:solidFill>
              </a:rPr>
              <a:t>資訊安全防身術</a:t>
            </a:r>
          </a:p>
        </p:txBody>
      </p:sp>
      <p:pic>
        <p:nvPicPr>
          <p:cNvPr id="5" name="內容版面配置區 4" descr="水警總區 - 维基百科，自由的百科全书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56" y="2487168"/>
            <a:ext cx="2664823" cy="294790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32810" y="2487168"/>
            <a:ext cx="3442789" cy="31167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不當網站不瀏覽</a:t>
            </a:r>
          </a:p>
          <a:p>
            <a:r>
              <a:rPr lang="zh-TW" altLang="en-US" dirty="0">
                <a:solidFill>
                  <a:srgbClr val="7030A0"/>
                </a:solidFill>
              </a:rPr>
              <a:t>電子郵件要過濾</a:t>
            </a:r>
          </a:p>
          <a:p>
            <a:r>
              <a:rPr lang="zh-TW" altLang="en-US" dirty="0">
                <a:solidFill>
                  <a:srgbClr val="FFC000"/>
                </a:solidFill>
              </a:rPr>
              <a:t>可疑訊息需求證</a:t>
            </a:r>
          </a:p>
          <a:p>
            <a:r>
              <a:rPr lang="zh-TW" altLang="en-US" dirty="0">
                <a:solidFill>
                  <a:srgbClr val="FFFF00"/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202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3170" y="2468880"/>
            <a:ext cx="5906125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44</Words>
  <Application>Microsoft Office PowerPoint</Application>
  <PresentationFormat>如螢幕大小 (4:3)</PresentationFormat>
  <Paragraphs>13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文鼎中楷</vt:lpstr>
      <vt:lpstr>微軟正黑體</vt:lpstr>
      <vt:lpstr>新細明體</vt:lpstr>
      <vt:lpstr>Arial</vt:lpstr>
      <vt:lpstr>Garamond</vt:lpstr>
      <vt:lpstr>有機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灰灰和灰灰</dc:title>
  <dc:creator>Windows 使用者</dc:creator>
  <cp:lastModifiedBy>Windows 使用者</cp:lastModifiedBy>
  <cp:revision>7</cp:revision>
  <dcterms:created xsi:type="dcterms:W3CDTF">2019-09-16T03:04:21Z</dcterms:created>
  <dcterms:modified xsi:type="dcterms:W3CDTF">2019-10-07T03:10:27Z</dcterms:modified>
</cp:coreProperties>
</file>