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817764" y="765733"/>
            <a:ext cx="3435939" cy="68552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sz="3601" dirty="0">
                <a:ln w="0"/>
                <a:solidFill>
                  <a:schemeClr val="bg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特圓" panose="020B0609010101010101" pitchFamily="49" charset="-120"/>
                <a:ea typeface="文鼎特圓" panose="020B0609010101010101" pitchFamily="49" charset="-120"/>
              </a:rPr>
              <a:t>資訊安全防身術</a:t>
            </a:r>
            <a:endParaRPr lang="zh-tw" altLang="en-US" sz="3601" dirty="0">
              <a:ln w="0"/>
              <a:solidFill>
                <a:schemeClr val="bg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文鼎特圓" panose="020B0609010101010101" pitchFamily="49" charset="-120"/>
              <a:ea typeface="文鼎特圓" panose="020B0609010101010101" pitchFamily="49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063358" y="1710875"/>
            <a:ext cx="3429892" cy="709872"/>
          </a:xfrm>
        </p:spPr>
        <p:txBody>
          <a:bodyPr rtlCol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101" b="1" dirty="0">
                <a:ln/>
                <a:solidFill>
                  <a:schemeClr val="accent3"/>
                </a:solidFill>
              </a:rPr>
              <a:t>保護自己 尊重別人</a:t>
            </a:r>
          </a:p>
          <a:p>
            <a:endParaRPr lang="zh-TW" altLang="en-US" sz="2701" b="1" dirty="0">
              <a:ln/>
              <a:solidFill>
                <a:schemeClr val="accent3"/>
              </a:solidFill>
            </a:endParaRPr>
          </a:p>
          <a:p>
            <a:pPr rtl="0"/>
            <a:endParaRPr lang="zh-tw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27" y="2713312"/>
            <a:ext cx="4765955" cy="30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9427" y="260648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3601" dirty="0">
                <a:ln w="0"/>
                <a:solidFill>
                  <a:schemeClr val="bg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特圓" panose="020B0609010101010101" pitchFamily="49" charset="-120"/>
                <a:ea typeface="文鼎特圓" panose="020B0609010101010101" pitchFamily="49" charset="-120"/>
                <a:cs typeface="+mn-cs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01" y="1600200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3651" y="764704"/>
            <a:ext cx="3820837" cy="4419600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個人資料要保密</a:t>
            </a:r>
          </a:p>
          <a:p>
            <a:r>
              <a:rPr lang="zh-TW" altLang="en-US" sz="4400" dirty="0"/>
              <a:t>電腦不用要登出</a:t>
            </a:r>
          </a:p>
          <a:p>
            <a:r>
              <a:rPr lang="zh-TW" altLang="en-US" sz="4400" dirty="0"/>
              <a:t>防毒軟體要更新</a:t>
            </a:r>
          </a:p>
          <a:p>
            <a:r>
              <a:rPr lang="zh-TW" altLang="en-US" sz="44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9019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1" dirty="0">
                <a:ln w="0"/>
                <a:solidFill>
                  <a:schemeClr val="bg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特圓" panose="020B0609010101010101" pitchFamily="49" charset="-120"/>
                <a:ea typeface="文鼎特圓" panose="020B0609010101010101" pitchFamily="49" charset="-120"/>
                <a:cs typeface="+mn-cs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01" y="1600200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24589" y="381000"/>
            <a:ext cx="4319412" cy="6864424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不當網站不瀏覽</a:t>
            </a:r>
          </a:p>
          <a:p>
            <a:r>
              <a:rPr lang="zh-TW" altLang="en-US" sz="4400" dirty="0"/>
              <a:t>電子郵件要過濾</a:t>
            </a:r>
          </a:p>
          <a:p>
            <a:r>
              <a:rPr lang="zh-TW" altLang="en-US" sz="4400" dirty="0"/>
              <a:t>可疑訊息需求證</a:t>
            </a:r>
          </a:p>
          <a:p>
            <a:r>
              <a:rPr lang="zh-TW" altLang="en-US" sz="44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46453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496814"/>
            <a:ext cx="7191360" cy="1219200"/>
          </a:xfrm>
        </p:spPr>
        <p:txBody>
          <a:bodyPr>
            <a:normAutofit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3601" dirty="0">
                <a:ln w="0"/>
                <a:solidFill>
                  <a:schemeClr val="bg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特圓" panose="020B0609010101010101" pitchFamily="49" charset="-120"/>
                <a:ea typeface="文鼎特圓" panose="020B0609010101010101" pitchFamily="49" charset="-120"/>
                <a:cs typeface="+mn-cs"/>
              </a:rPr>
              <a:t>網路資料保護</a:t>
            </a:r>
          </a:p>
        </p:txBody>
      </p:sp>
      <p:pic>
        <p:nvPicPr>
          <p:cNvPr id="5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7704" y="2060848"/>
            <a:ext cx="590465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cean Waves">
    <a:dk1>
      <a:sysClr val="windowText" lastClr="000000"/>
    </a:dk1>
    <a:lt1>
      <a:sysClr val="window" lastClr="FFFFFF"/>
    </a:lt1>
    <a:dk2>
      <a:srgbClr val="134251"/>
    </a:dk2>
    <a:lt2>
      <a:srgbClr val="83BEC0"/>
    </a:lt2>
    <a:accent1>
      <a:srgbClr val="339C9F"/>
    </a:accent1>
    <a:accent2>
      <a:srgbClr val="E68010"/>
    </a:accent2>
    <a:accent3>
      <a:srgbClr val="8EB414"/>
    </a:accent3>
    <a:accent4>
      <a:srgbClr val="0CB89B"/>
    </a:accent4>
    <a:accent5>
      <a:srgbClr val="ECB720"/>
    </a:accent5>
    <a:accent6>
      <a:srgbClr val="319762"/>
    </a:accent6>
    <a:hlink>
      <a:srgbClr val="E68010"/>
    </a:hlink>
    <a:folHlink>
      <a:srgbClr val="339C9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purl.org/dc/elements/1.1/"/>
    <ds:schemaRef ds:uri="http://www.w3.org/XML/1998/namespace"/>
    <ds:schemaRef ds:uri="http://schemas.openxmlformats.org/package/2006/metadata/core-properties"/>
    <ds:schemaRef ds:uri="a4f35948-e619-41b3-aa29-22878b09cfd2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42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文鼎特圓</vt:lpstr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 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2019-09-16T03:12:28Z</dcterms:created>
  <dcterms:modified xsi:type="dcterms:W3CDTF">2019-10-07T03:10:04Z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