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handoutMasterIdLst>
    <p:handoutMasterId r:id="rId10"/>
  </p:handoutMasterIdLst>
  <p:sldIdLst>
    <p:sldId id="279" r:id="rId5"/>
    <p:sldId id="280" r:id="rId6"/>
    <p:sldId id="281" r:id="rId7"/>
    <p:sldId id="282" r:id="rId8"/>
  </p:sldIdLst>
  <p:sldSz cx="9144000" cy="6858000" type="screen4x3"/>
  <p:notesSz cx="6858000" cy="9144000"/>
  <p:defaultTextStyle>
    <a:defPPr rtl="0">
      <a:defRPr lang="zh-tw"/>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6"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5393" autoAdjust="0"/>
  </p:normalViewPr>
  <p:slideViewPr>
    <p:cSldViewPr>
      <p:cViewPr varScale="1">
        <p:scale>
          <a:sx n="73" d="100"/>
          <a:sy n="73" d="100"/>
        </p:scale>
        <p:origin x="1320"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100" d="100"/>
          <a:sy n="100" d="100"/>
        </p:scale>
        <p:origin x="35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預留位置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zh-TW" altLang="en-US" dirty="0">
              <a:latin typeface="細明體" panose="02020509000000000000" pitchFamily="49" charset="-120"/>
              <a:ea typeface="細明體" panose="02020509000000000000" pitchFamily="49" charset="-120"/>
            </a:endParaRPr>
          </a:p>
        </p:txBody>
      </p:sp>
      <p:sp>
        <p:nvSpPr>
          <p:cNvPr id="3" name="日期預留位置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4439D002-EDCA-42CA-B13D-A5D1ED965905}" type="datetime1">
              <a:rPr lang="zh-TW" altLang="en-US" smtClean="0">
                <a:latin typeface="細明體" panose="02020509000000000000" pitchFamily="49" charset="-120"/>
                <a:ea typeface="細明體" panose="02020509000000000000" pitchFamily="49" charset="-120"/>
              </a:rPr>
              <a:t>2019/10/7</a:t>
            </a:fld>
            <a:endParaRPr lang="zh-TW" altLang="en-US" dirty="0">
              <a:latin typeface="細明體" panose="02020509000000000000" pitchFamily="49" charset="-120"/>
              <a:ea typeface="細明體" panose="02020509000000000000" pitchFamily="49" charset="-120"/>
            </a:endParaRPr>
          </a:p>
        </p:txBody>
      </p:sp>
      <p:sp>
        <p:nvSpPr>
          <p:cNvPr id="4" name="頁尾預留位置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zh-TW" altLang="en-US" dirty="0">
              <a:latin typeface="細明體" panose="02020509000000000000" pitchFamily="49" charset="-120"/>
              <a:ea typeface="細明體" panose="02020509000000000000" pitchFamily="49" charset="-120"/>
            </a:endParaRPr>
          </a:p>
        </p:txBody>
      </p:sp>
      <p:sp>
        <p:nvSpPr>
          <p:cNvPr id="5" name="投影片編號預留位置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DA52D9BF-D574-4807-B36C-9E2A025BE826}" type="slidenum">
              <a:rPr lang="en-US" altLang="zh-TW" smtClean="0">
                <a:latin typeface="細明體" panose="02020509000000000000" pitchFamily="49" charset="-120"/>
                <a:ea typeface="細明體" panose="02020509000000000000" pitchFamily="49" charset="-120"/>
              </a:rPr>
              <a:pPr algn="r" rtl="0"/>
              <a:t>‹#›</a:t>
            </a:fld>
            <a:endParaRPr lang="zh-TW" altLang="en-US" dirty="0">
              <a:latin typeface="細明體" panose="02020509000000000000" pitchFamily="49" charset="-120"/>
              <a:ea typeface="細明體" panose="02020509000000000000" pitchFamily="49" charset="-120"/>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投影片影像預留位置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rtl="0"/>
            <a:endParaRPr lang="zh-TW" altLang="en-US" noProof="0" dirty="0"/>
          </a:p>
        </p:txBody>
      </p:sp>
      <p:sp>
        <p:nvSpPr>
          <p:cNvPr id="5" name="備忘稿預留位置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zh-TW" altLang="en-US" noProof="0" dirty="0"/>
              <a:t>按一下以編輯母片文字樣式</a:t>
            </a:r>
          </a:p>
          <a:p>
            <a:pPr lvl="1" rtl="0"/>
            <a:r>
              <a:rPr lang="zh-TW" altLang="en-US" noProof="0" dirty="0"/>
              <a:t>第二層</a:t>
            </a:r>
          </a:p>
          <a:p>
            <a:pPr lvl="2" rtl="0"/>
            <a:r>
              <a:rPr lang="zh-TW" altLang="en-US" noProof="0" dirty="0"/>
              <a:t>第三層</a:t>
            </a:r>
          </a:p>
          <a:p>
            <a:pPr lvl="3" rtl="0"/>
            <a:r>
              <a:rPr lang="zh-TW" altLang="en-US" noProof="0" dirty="0"/>
              <a:t>第四層</a:t>
            </a:r>
          </a:p>
          <a:p>
            <a:pPr lvl="4" rtl="0"/>
            <a:r>
              <a:rPr lang="zh-TW" altLang="en-US" noProof="0" dirty="0"/>
              <a:t>第五層</a:t>
            </a:r>
          </a:p>
        </p:txBody>
      </p:sp>
      <p:sp>
        <p:nvSpPr>
          <p:cNvPr id="12" name="頁首預留位置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atin typeface="細明體" panose="02020509000000000000" pitchFamily="49" charset="-120"/>
                <a:ea typeface="細明體" panose="02020509000000000000" pitchFamily="49" charset="-120"/>
              </a:defRPr>
            </a:lvl1pPr>
          </a:lstStyle>
          <a:p>
            <a:endParaRPr lang="zh-TW" altLang="en-US" noProof="0" dirty="0"/>
          </a:p>
        </p:txBody>
      </p:sp>
      <p:sp>
        <p:nvSpPr>
          <p:cNvPr id="13" name="日期預留位置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atin typeface="細明體" panose="02020509000000000000" pitchFamily="49" charset="-120"/>
                <a:ea typeface="細明體" panose="02020509000000000000" pitchFamily="49" charset="-120"/>
              </a:defRPr>
            </a:lvl1pPr>
          </a:lstStyle>
          <a:p>
            <a:pPr algn="r"/>
            <a:fld id="{2AD58977-DEC7-483F-A912-F39C10E1D9C5}" type="datetime1">
              <a:rPr lang="zh-TW" altLang="en-US" smtClean="0"/>
              <a:pPr algn="r"/>
              <a:t>2019/10/7</a:t>
            </a:fld>
            <a:endParaRPr lang="zh-TW" altLang="en-US" dirty="0"/>
          </a:p>
        </p:txBody>
      </p:sp>
      <p:sp>
        <p:nvSpPr>
          <p:cNvPr id="14" name="頁尾預留位置 3"/>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atin typeface="細明體" panose="02020509000000000000" pitchFamily="49" charset="-120"/>
                <a:ea typeface="細明體" panose="02020509000000000000" pitchFamily="49" charset="-120"/>
              </a:defRPr>
            </a:lvl1pPr>
          </a:lstStyle>
          <a:p>
            <a:endParaRPr lang="zh-TW" altLang="en-US" noProof="0" dirty="0"/>
          </a:p>
        </p:txBody>
      </p:sp>
      <p:sp>
        <p:nvSpPr>
          <p:cNvPr id="15" name="投影片編號預留位置 4"/>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atin typeface="細明體" panose="02020509000000000000" pitchFamily="49" charset="-120"/>
                <a:ea typeface="細明體" panose="02020509000000000000" pitchFamily="49" charset="-120"/>
              </a:defRPr>
            </a:lvl1pPr>
          </a:lstStyle>
          <a:p>
            <a:pPr algn="r"/>
            <a:fld id="{DA52D9BF-D574-4807-B36C-9E2A025BE826}" type="slidenum">
              <a:rPr lang="en-US" altLang="zh-TW" noProof="0" smtClean="0"/>
              <a:pPr algn="r"/>
              <a:t>‹#›</a:t>
            </a:fld>
            <a:endParaRPr lang="zh-TW" altLang="en-US" noProof="0" dirty="0"/>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細明體" panose="02020509000000000000" pitchFamily="49" charset="-120"/>
        <a:ea typeface="細明體" panose="02020509000000000000" pitchFamily="49" charset="-120"/>
        <a:cs typeface="+mn-cs"/>
      </a:defRPr>
    </a:lvl1pPr>
    <a:lvl2pPr marL="609493" algn="l" defTabSz="1218987" rtl="0" eaLnBrk="1" latinLnBrk="0" hangingPunct="1">
      <a:defRPr sz="1600" kern="1200">
        <a:solidFill>
          <a:schemeClr val="tx1"/>
        </a:solidFill>
        <a:latin typeface="細明體" panose="02020509000000000000" pitchFamily="49" charset="-120"/>
        <a:ea typeface="細明體" panose="02020509000000000000" pitchFamily="49" charset="-120"/>
        <a:cs typeface="+mn-cs"/>
      </a:defRPr>
    </a:lvl2pPr>
    <a:lvl3pPr marL="1218987" algn="l" defTabSz="1218987" rtl="0" eaLnBrk="1" latinLnBrk="0" hangingPunct="1">
      <a:defRPr sz="1600" kern="1200">
        <a:solidFill>
          <a:schemeClr val="tx1"/>
        </a:solidFill>
        <a:latin typeface="細明體" panose="02020509000000000000" pitchFamily="49" charset="-120"/>
        <a:ea typeface="細明體" panose="02020509000000000000" pitchFamily="49" charset="-120"/>
        <a:cs typeface="+mn-cs"/>
      </a:defRPr>
    </a:lvl3pPr>
    <a:lvl4pPr marL="1828480" algn="l" defTabSz="1218987" rtl="0" eaLnBrk="1" latinLnBrk="0" hangingPunct="1">
      <a:defRPr sz="1600" kern="1200">
        <a:solidFill>
          <a:schemeClr val="tx1"/>
        </a:solidFill>
        <a:latin typeface="細明體" panose="02020509000000000000" pitchFamily="49" charset="-120"/>
        <a:ea typeface="細明體" panose="02020509000000000000" pitchFamily="49" charset="-120"/>
        <a:cs typeface="+mn-cs"/>
      </a:defRPr>
    </a:lvl4pPr>
    <a:lvl5pPr marL="2437973" algn="l" defTabSz="1218987" rtl="0" eaLnBrk="1" latinLnBrk="0" hangingPunct="1">
      <a:defRPr sz="1600" kern="1200">
        <a:solidFill>
          <a:schemeClr val="tx1"/>
        </a:solidFill>
        <a:latin typeface="細明體" panose="02020509000000000000" pitchFamily="49" charset="-120"/>
        <a:ea typeface="細明體" panose="02020509000000000000" pitchFamily="49" charset="-120"/>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143000" y="685800"/>
            <a:ext cx="4572000" cy="3429000"/>
          </a:xfrm>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pPr algn="r" rtl="0"/>
            <a:fld id="{9E11EC53-F507-411E-9ADC-FBCFECE09D3D}" type="slidenum">
              <a:rPr lang="en-US" altLang="zh-TW" smtClean="0"/>
              <a:pPr algn="r" rtl="0"/>
              <a:t>1</a:t>
            </a:fld>
            <a:endParaRPr lang="zh-TW" altLang="en-US" dirty="0"/>
          </a:p>
        </p:txBody>
      </p:sp>
    </p:spTree>
    <p:extLst>
      <p:ext uri="{BB962C8B-B14F-4D97-AF65-F5344CB8AC3E}">
        <p14:creationId xmlns:p14="http://schemas.microsoft.com/office/powerpoint/2010/main" val="4190848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8" name="等腰三角形 5"/>
          <p:cNvSpPr/>
          <p:nvPr/>
        </p:nvSpPr>
        <p:spPr>
          <a:xfrm>
            <a:off x="-1205" y="-1115"/>
            <a:ext cx="9145184"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noProof="0" dirty="0">
              <a:latin typeface="細明體" panose="02020509000000000000" pitchFamily="49" charset="-120"/>
              <a:ea typeface="細明體" panose="02020509000000000000" pitchFamily="49" charset="-120"/>
            </a:endParaRPr>
          </a:p>
        </p:txBody>
      </p:sp>
      <p:sp>
        <p:nvSpPr>
          <p:cNvPr id="62" name="矩形 61"/>
          <p:cNvSpPr/>
          <p:nvPr/>
        </p:nvSpPr>
        <p:spPr bwMode="hidden">
          <a:xfrm>
            <a:off x="0" y="1905001"/>
            <a:ext cx="9144000"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lnSpc>
                <a:spcPct val="90000"/>
              </a:lnSpc>
            </a:pPr>
            <a:endParaRPr lang="zh-TW" altLang="en-US" sz="2401" noProof="0" dirty="0">
              <a:solidFill>
                <a:schemeClr val="tx2"/>
              </a:solidFill>
              <a:latin typeface="細明體" panose="02020509000000000000" pitchFamily="49" charset="-120"/>
              <a:ea typeface="細明體" panose="02020509000000000000" pitchFamily="49" charset="-120"/>
            </a:endParaRPr>
          </a:p>
        </p:txBody>
      </p:sp>
      <p:sp>
        <p:nvSpPr>
          <p:cNvPr id="2" name="標題 1"/>
          <p:cNvSpPr>
            <a:spLocks noGrp="1"/>
          </p:cNvSpPr>
          <p:nvPr>
            <p:ph type="ctrTitle"/>
          </p:nvPr>
        </p:nvSpPr>
        <p:spPr>
          <a:xfrm>
            <a:off x="914400" y="1905002"/>
            <a:ext cx="7315200" cy="2147926"/>
          </a:xfrm>
        </p:spPr>
        <p:txBody>
          <a:bodyPr rtlCol="0" anchor="ctr">
            <a:normAutofit/>
          </a:bodyPr>
          <a:lstStyle>
            <a:lvl1pPr algn="ctr" rtl="0">
              <a:defRPr sz="3301" cap="all" normalizeH="0" baseline="0">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3" name="副標題 2"/>
          <p:cNvSpPr>
            <a:spLocks noGrp="1"/>
          </p:cNvSpPr>
          <p:nvPr>
            <p:ph type="subTitle" idx="1"/>
          </p:nvPr>
        </p:nvSpPr>
        <p:spPr>
          <a:xfrm>
            <a:off x="914400" y="4140200"/>
            <a:ext cx="7315200" cy="1016000"/>
          </a:xfrm>
        </p:spPr>
        <p:txBody>
          <a:bodyPr rtlCol="0">
            <a:normAutofit/>
          </a:bodyPr>
          <a:lstStyle>
            <a:lvl1pPr marL="0" indent="0" algn="ctr" rtl="0">
              <a:spcBef>
                <a:spcPts val="0"/>
              </a:spcBef>
              <a:buNone/>
              <a:defRPr sz="2101">
                <a:solidFill>
                  <a:schemeClr val="tx1"/>
                </a:solidFill>
                <a:latin typeface="細明體" panose="02020509000000000000" pitchFamily="49" charset="-120"/>
                <a:ea typeface="細明體" panose="02020509000000000000" pitchFamily="49" charset="-120"/>
              </a:defRPr>
            </a:lvl1pPr>
            <a:lvl2pPr marL="457242" indent="0" algn="ctr" rtl="0">
              <a:buNone/>
              <a:defRPr>
                <a:solidFill>
                  <a:schemeClr val="tx1">
                    <a:tint val="75000"/>
                  </a:schemeClr>
                </a:solidFill>
              </a:defRPr>
            </a:lvl2pPr>
            <a:lvl3pPr marL="914484" indent="0" algn="ctr" rtl="0">
              <a:buNone/>
              <a:defRPr>
                <a:solidFill>
                  <a:schemeClr val="tx1">
                    <a:tint val="75000"/>
                  </a:schemeClr>
                </a:solidFill>
              </a:defRPr>
            </a:lvl3pPr>
            <a:lvl4pPr marL="1371726" indent="0" algn="ctr" rtl="0">
              <a:buNone/>
              <a:defRPr>
                <a:solidFill>
                  <a:schemeClr val="tx1">
                    <a:tint val="75000"/>
                  </a:schemeClr>
                </a:solidFill>
              </a:defRPr>
            </a:lvl4pPr>
            <a:lvl5pPr marL="1828967" indent="0" algn="ctr" rtl="0">
              <a:buNone/>
              <a:defRPr>
                <a:solidFill>
                  <a:schemeClr val="tx1">
                    <a:tint val="75000"/>
                  </a:schemeClr>
                </a:solidFill>
              </a:defRPr>
            </a:lvl5pPr>
            <a:lvl6pPr marL="2286210" indent="0" algn="ctr" rtl="0">
              <a:buNone/>
              <a:defRPr>
                <a:solidFill>
                  <a:schemeClr val="tx1">
                    <a:tint val="75000"/>
                  </a:schemeClr>
                </a:solidFill>
              </a:defRPr>
            </a:lvl6pPr>
            <a:lvl7pPr marL="2743451" indent="0" algn="ctr" rtl="0">
              <a:buNone/>
              <a:defRPr>
                <a:solidFill>
                  <a:schemeClr val="tx1">
                    <a:tint val="75000"/>
                  </a:schemeClr>
                </a:solidFill>
              </a:defRPr>
            </a:lvl7pPr>
            <a:lvl8pPr marL="3200693" indent="0" algn="ctr" rtl="0">
              <a:buNone/>
              <a:defRPr>
                <a:solidFill>
                  <a:schemeClr val="tx1">
                    <a:tint val="75000"/>
                  </a:schemeClr>
                </a:solidFill>
              </a:defRPr>
            </a:lvl8pPr>
            <a:lvl9pPr marL="3657935" indent="0" algn="ctr" rtl="0">
              <a:buNone/>
              <a:defRPr>
                <a:solidFill>
                  <a:schemeClr val="tx1">
                    <a:tint val="75000"/>
                  </a:schemeClr>
                </a:solidFill>
              </a:defRPr>
            </a:lvl9pPr>
          </a:lstStyle>
          <a:p>
            <a:pPr rtl="0"/>
            <a:r>
              <a:rPr lang="zh-TW" altLang="en-US" noProof="0" smtClean="0"/>
              <a:t>按一下以編輯母片副標題樣式</a:t>
            </a:r>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替代圖片">
    <p:spTree>
      <p:nvGrpSpPr>
        <p:cNvPr id="1" name=""/>
        <p:cNvGrpSpPr/>
        <p:nvPr/>
      </p:nvGrpSpPr>
      <p:grpSpPr>
        <a:xfrm>
          <a:off x="0" y="0"/>
          <a:ext cx="0" cy="0"/>
          <a:chOff x="0" y="0"/>
          <a:chExt cx="0" cy="0"/>
        </a:xfrm>
      </p:grpSpPr>
      <p:sp>
        <p:nvSpPr>
          <p:cNvPr id="2" name="標題 1"/>
          <p:cNvSpPr>
            <a:spLocks noGrp="1"/>
          </p:cNvSpPr>
          <p:nvPr>
            <p:ph type="title"/>
          </p:nvPr>
        </p:nvSpPr>
        <p:spPr>
          <a:xfrm>
            <a:off x="5867400" y="482600"/>
            <a:ext cx="2971800" cy="1422400"/>
          </a:xfrm>
        </p:spPr>
        <p:txBody>
          <a:bodyPr rtlCol="0" anchor="b" anchorCtr="0">
            <a:normAutofit/>
          </a:bodyPr>
          <a:lstStyle>
            <a:lvl1pPr algn="l" rtl="0">
              <a:defRPr sz="2401" b="0">
                <a:latin typeface="細明體" panose="02020509000000000000" pitchFamily="49" charset="-120"/>
                <a:ea typeface="細明體" panose="02020509000000000000" pitchFamily="49" charset="-120"/>
              </a:defRPr>
            </a:lvl1pPr>
          </a:lstStyle>
          <a:p>
            <a:pPr rtl="0"/>
            <a:r>
              <a:rPr lang="zh-TW" altLang="en-US" smtClean="0"/>
              <a:t>按一下以編輯母片標題樣式</a:t>
            </a:r>
            <a:endParaRPr lang="zh-TW" altLang="en-US" dirty="0"/>
          </a:p>
        </p:txBody>
      </p:sp>
      <p:sp>
        <p:nvSpPr>
          <p:cNvPr id="9" name="矩形 8" descr="&#10;"/>
          <p:cNvSpPr/>
          <p:nvPr/>
        </p:nvSpPr>
        <p:spPr>
          <a:xfrm>
            <a:off x="0" y="-1115"/>
            <a:ext cx="5715000"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dirty="0">
              <a:latin typeface="細明體" panose="02020509000000000000" pitchFamily="49" charset="-120"/>
              <a:ea typeface="細明體" panose="02020509000000000000" pitchFamily="49" charset="-120"/>
            </a:endParaRPr>
          </a:p>
        </p:txBody>
      </p:sp>
      <p:sp>
        <p:nvSpPr>
          <p:cNvPr id="3" name="圖片預留位置 2" descr="要新增影像的空白預留位置。按一下預留位置，然後選取您想要新增的影像。&#10;"/>
          <p:cNvSpPr>
            <a:spLocks noGrp="1"/>
          </p:cNvSpPr>
          <p:nvPr>
            <p:ph type="pic" idx="1"/>
          </p:nvPr>
        </p:nvSpPr>
        <p:spPr>
          <a:xfrm>
            <a:off x="381000" y="482601"/>
            <a:ext cx="4953001" cy="5842001"/>
          </a:xfrm>
          <a:noFill/>
          <a:ln w="9525">
            <a:noFill/>
            <a:miter lim="800000"/>
          </a:ln>
          <a:effectLst/>
        </p:spPr>
        <p:txBody>
          <a:bodyPr rtlCol="0">
            <a:normAutofit/>
          </a:bodyPr>
          <a:lstStyle>
            <a:lvl1pPr marL="0" indent="0" algn="ctr" rtl="0">
              <a:buNone/>
              <a:defRPr sz="2026">
                <a:latin typeface="細明體" panose="02020509000000000000" pitchFamily="49" charset="-120"/>
                <a:ea typeface="細明體" panose="02020509000000000000" pitchFamily="49" charset="-120"/>
              </a:defRPr>
            </a:lvl1pPr>
            <a:lvl2pPr marL="457242" indent="0" algn="l" rtl="0">
              <a:buNone/>
              <a:defRPr sz="2776"/>
            </a:lvl2pPr>
            <a:lvl3pPr marL="914484" indent="0" algn="l" rtl="0">
              <a:buNone/>
              <a:defRPr sz="2401"/>
            </a:lvl3pPr>
            <a:lvl4pPr marL="1371726" indent="0" algn="l" rtl="0">
              <a:buNone/>
              <a:defRPr sz="2026"/>
            </a:lvl4pPr>
            <a:lvl5pPr marL="1828967" indent="0" algn="l" rtl="0">
              <a:buNone/>
              <a:defRPr sz="2026"/>
            </a:lvl5pPr>
            <a:lvl6pPr marL="2286210" indent="0" algn="l" rtl="0">
              <a:buNone/>
              <a:defRPr sz="2026"/>
            </a:lvl6pPr>
            <a:lvl7pPr marL="2743451" indent="0" algn="l" rtl="0">
              <a:buNone/>
              <a:defRPr sz="2026"/>
            </a:lvl7pPr>
            <a:lvl8pPr marL="3200693" indent="0" algn="l" rtl="0">
              <a:buNone/>
              <a:defRPr sz="2026"/>
            </a:lvl8pPr>
            <a:lvl9pPr marL="3657935" indent="0" algn="l" rtl="0">
              <a:buNone/>
              <a:defRPr sz="2026"/>
            </a:lvl9pPr>
          </a:lstStyle>
          <a:p>
            <a:pPr rtl="0"/>
            <a:r>
              <a:rPr lang="zh-TW" altLang="en-US" smtClean="0"/>
              <a:t>按一下圖示以新增圖片</a:t>
            </a:r>
            <a:endParaRPr lang="zh-TW" altLang="en-US" dirty="0"/>
          </a:p>
        </p:txBody>
      </p:sp>
      <p:sp>
        <p:nvSpPr>
          <p:cNvPr id="4" name="文字預留位置 3"/>
          <p:cNvSpPr>
            <a:spLocks noGrp="1"/>
          </p:cNvSpPr>
          <p:nvPr>
            <p:ph type="body" sz="half" idx="2"/>
          </p:nvPr>
        </p:nvSpPr>
        <p:spPr>
          <a:xfrm>
            <a:off x="5867400" y="2108200"/>
            <a:ext cx="2971800" cy="4267200"/>
          </a:xfrm>
        </p:spPr>
        <p:txBody>
          <a:bodyPr rtlCol="0">
            <a:normAutofit/>
          </a:bodyPr>
          <a:lstStyle>
            <a:lvl1pPr marL="0" indent="0" algn="l" rtl="0">
              <a:spcBef>
                <a:spcPts val="1200"/>
              </a:spcBef>
              <a:buNone/>
              <a:defRPr sz="1500">
                <a:solidFill>
                  <a:schemeClr val="tx1"/>
                </a:solidFill>
                <a:latin typeface="細明體" panose="02020509000000000000" pitchFamily="49" charset="-120"/>
                <a:ea typeface="細明體" panose="02020509000000000000" pitchFamily="49" charset="-120"/>
              </a:defRPr>
            </a:lvl1pPr>
            <a:lvl2pPr marL="457242" indent="0" algn="l" rtl="0">
              <a:buNone/>
              <a:defRPr sz="1200"/>
            </a:lvl2pPr>
            <a:lvl3pPr marL="914484" indent="0" algn="l" rtl="0">
              <a:buNone/>
              <a:defRPr sz="975"/>
            </a:lvl3pPr>
            <a:lvl4pPr marL="1371726" indent="0" algn="l" rtl="0">
              <a:buNone/>
              <a:defRPr sz="900"/>
            </a:lvl4pPr>
            <a:lvl5pPr marL="1828967" indent="0" algn="l" rtl="0">
              <a:buNone/>
              <a:defRPr sz="900"/>
            </a:lvl5pPr>
            <a:lvl6pPr marL="2286210" indent="0" algn="l" rtl="0">
              <a:buNone/>
              <a:defRPr sz="900"/>
            </a:lvl6pPr>
            <a:lvl7pPr marL="2743451" indent="0" algn="l" rtl="0">
              <a:buNone/>
              <a:defRPr sz="900"/>
            </a:lvl7pPr>
            <a:lvl8pPr marL="3200693" indent="0" algn="l" rtl="0">
              <a:buNone/>
              <a:defRPr sz="900"/>
            </a:lvl8pPr>
            <a:lvl9pPr marL="3657935" indent="0" algn="l" rtl="0">
              <a:buNone/>
              <a:defRPr sz="900"/>
            </a:lvl9pPr>
          </a:lstStyle>
          <a:p>
            <a:pPr lvl="0" rtl="0"/>
            <a:r>
              <a:rPr lang="zh-TW" altLang="en-US" smtClean="0"/>
              <a:t>編輯母片文字樣式</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細明體" panose="02020509000000000000" pitchFamily="49" charset="-120"/>
                <a:ea typeface="細明體" panose="02020509000000000000" pitchFamily="49" charset="-120"/>
              </a:defRPr>
            </a:lvl1pPr>
          </a:lstStyle>
          <a:p>
            <a:pPr rtl="0"/>
            <a:r>
              <a:rPr lang="zh-TW" altLang="en-US" smtClean="0"/>
              <a:t>按一下以編輯母片標題樣式</a:t>
            </a:r>
            <a:endParaRPr lang="zh-TW" altLang="en-US" dirty="0"/>
          </a:p>
        </p:txBody>
      </p:sp>
      <p:sp>
        <p:nvSpPr>
          <p:cNvPr id="3" name="直排文字預留位置 2"/>
          <p:cNvSpPr>
            <a:spLocks noGrp="1"/>
          </p:cNvSpPr>
          <p:nvPr>
            <p:ph type="body" orient="vert" idx="1"/>
          </p:nvPr>
        </p:nvSpPr>
        <p:spPr/>
        <p:txBody>
          <a:bodyPr vert="eaVert" rtlCol="0"/>
          <a:lstStyle>
            <a:lvl1pPr>
              <a:defRPr>
                <a:latin typeface="細明體" panose="02020509000000000000" pitchFamily="49" charset="-120"/>
                <a:ea typeface="細明體" panose="02020509000000000000" pitchFamily="49" charset="-120"/>
              </a:defRPr>
            </a:lvl1pPr>
            <a:lvl2pPr>
              <a:defRPr>
                <a:latin typeface="細明體" panose="02020509000000000000" pitchFamily="49" charset="-120"/>
                <a:ea typeface="細明體" panose="02020509000000000000" pitchFamily="49" charset="-120"/>
              </a:defRPr>
            </a:lvl2pPr>
            <a:lvl3pPr>
              <a:defRPr>
                <a:latin typeface="細明體" panose="02020509000000000000" pitchFamily="49" charset="-120"/>
                <a:ea typeface="細明體" panose="02020509000000000000" pitchFamily="49" charset="-120"/>
              </a:defRPr>
            </a:lvl3pPr>
            <a:lvl4pPr>
              <a:defRPr>
                <a:latin typeface="細明體" panose="02020509000000000000" pitchFamily="49" charset="-120"/>
                <a:ea typeface="細明體" panose="02020509000000000000" pitchFamily="49" charset="-120"/>
              </a:defRPr>
            </a:lvl4pPr>
            <a:lvl5pPr algn="l" rtl="0">
              <a:defRPr>
                <a:latin typeface="細明體" panose="02020509000000000000" pitchFamily="49" charset="-120"/>
                <a:ea typeface="細明體" panose="02020509000000000000" pitchFamily="49" charset="-120"/>
              </a:defRPr>
            </a:lvl5pPr>
            <a:lvl6pPr marL="2002720" algn="l" rtl="0">
              <a:defRPr baseline="0"/>
            </a:lvl6pPr>
            <a:lvl7pPr marL="2002720" algn="l" rtl="0">
              <a:defRPr baseline="0"/>
            </a:lvl7pPr>
            <a:lvl8pPr marL="2002720" algn="l" rtl="0">
              <a:defRPr baseline="0"/>
            </a:lvl8pPr>
            <a:lvl9pPr marL="2002720" algn="l" rtl="0">
              <a:defRPr baseline="0"/>
            </a:lvl9pPr>
          </a:lstStyle>
          <a:p>
            <a:pPr lvl="0" rtl="0"/>
            <a:r>
              <a:rPr lang="zh-TW" altLang="en-US" smtClean="0"/>
              <a:t>編輯母片文字樣式</a:t>
            </a:r>
          </a:p>
          <a:p>
            <a:pPr lvl="1" rtl="0"/>
            <a:r>
              <a:rPr lang="zh-TW" altLang="en-US" smtClean="0"/>
              <a:t>第二層</a:t>
            </a:r>
          </a:p>
          <a:p>
            <a:pPr lvl="2" rtl="0"/>
            <a:r>
              <a:rPr lang="zh-TW" altLang="en-US" smtClean="0"/>
              <a:t>第三層</a:t>
            </a:r>
          </a:p>
          <a:p>
            <a:pPr lvl="3" rtl="0"/>
            <a:r>
              <a:rPr lang="zh-TW" altLang="en-US" smtClean="0"/>
              <a:t>第四層</a:t>
            </a:r>
          </a:p>
          <a:p>
            <a:pPr lvl="4" rtl="0"/>
            <a:r>
              <a:rPr lang="zh-TW" altLang="en-US" smtClean="0"/>
              <a:t>第五層</a:t>
            </a:r>
            <a:endParaRPr lang="zh-TW" altLang="en-US" dirty="0"/>
          </a:p>
        </p:txBody>
      </p:sp>
      <p:sp>
        <p:nvSpPr>
          <p:cNvPr id="5" name="頁尾預留位置 4"/>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dirty="0"/>
          </a:p>
        </p:txBody>
      </p:sp>
      <p:sp>
        <p:nvSpPr>
          <p:cNvPr id="7"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110D1DB-AF71-4509-B94E-329F83ACE5EA}" type="datetime1">
              <a:rPr lang="zh-TW" altLang="en-US" smtClean="0"/>
              <a:pPr/>
              <a:t>2019/10/7</a:t>
            </a:fld>
            <a:endParaRPr lang="zh-TW" altLang="en-US" dirty="0"/>
          </a:p>
        </p:txBody>
      </p:sp>
      <p:sp>
        <p:nvSpPr>
          <p:cNvPr id="8"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smtClean="0"/>
              <a:pPr/>
              <a:t>‹#›</a:t>
            </a:fld>
            <a:endParaRPr lang="zh-TW"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531994" y="482600"/>
            <a:ext cx="1383347" cy="5791201"/>
          </a:xfrm>
        </p:spPr>
        <p:txBody>
          <a:bodyPr vert="eaVert" rtlCol="0"/>
          <a:lstStyle>
            <a:lvl1pPr>
              <a:defRPr>
                <a:latin typeface="細明體" panose="02020509000000000000" pitchFamily="49" charset="-120"/>
                <a:ea typeface="細明體" panose="02020509000000000000" pitchFamily="49" charset="-120"/>
              </a:defRPr>
            </a:lvl1pPr>
          </a:lstStyle>
          <a:p>
            <a:pPr rtl="0"/>
            <a:r>
              <a:rPr lang="zh-TW" altLang="en-US" smtClean="0"/>
              <a:t>按一下以編輯母片標題樣式</a:t>
            </a:r>
            <a:endParaRPr lang="zh-TW" altLang="en-US" dirty="0"/>
          </a:p>
        </p:txBody>
      </p:sp>
      <p:sp>
        <p:nvSpPr>
          <p:cNvPr id="3" name="直排文字預留位置 2"/>
          <p:cNvSpPr>
            <a:spLocks noGrp="1"/>
          </p:cNvSpPr>
          <p:nvPr>
            <p:ph type="body" orient="vert" idx="1"/>
          </p:nvPr>
        </p:nvSpPr>
        <p:spPr>
          <a:xfrm>
            <a:off x="685800" y="482600"/>
            <a:ext cx="6781800" cy="5791201"/>
          </a:xfrm>
        </p:spPr>
        <p:txBody>
          <a:bodyPr vert="eaVert" rtlCol="0"/>
          <a:lstStyle>
            <a:lvl1pPr>
              <a:defRPr>
                <a:latin typeface="細明體" panose="02020509000000000000" pitchFamily="49" charset="-120"/>
                <a:ea typeface="細明體" panose="02020509000000000000" pitchFamily="49" charset="-120"/>
              </a:defRPr>
            </a:lvl1pPr>
            <a:lvl2pPr>
              <a:defRPr>
                <a:latin typeface="細明體" panose="02020509000000000000" pitchFamily="49" charset="-120"/>
                <a:ea typeface="細明體" panose="02020509000000000000" pitchFamily="49" charset="-120"/>
              </a:defRPr>
            </a:lvl2pPr>
            <a:lvl3pPr>
              <a:defRPr>
                <a:latin typeface="細明體" panose="02020509000000000000" pitchFamily="49" charset="-120"/>
                <a:ea typeface="細明體" panose="02020509000000000000" pitchFamily="49" charset="-120"/>
              </a:defRPr>
            </a:lvl3pPr>
            <a:lvl4pPr>
              <a:defRPr>
                <a:latin typeface="細明體" panose="02020509000000000000" pitchFamily="49" charset="-120"/>
                <a:ea typeface="細明體" panose="02020509000000000000" pitchFamily="49" charset="-120"/>
              </a:defRPr>
            </a:lvl4pPr>
            <a:lvl5pPr algn="l" rtl="0">
              <a:defRPr>
                <a:latin typeface="細明體" panose="02020509000000000000" pitchFamily="49" charset="-120"/>
                <a:ea typeface="細明體" panose="02020509000000000000" pitchFamily="49" charset="-120"/>
              </a:defRPr>
            </a:lvl5pPr>
            <a:lvl6pPr algn="l" rtl="0">
              <a:defRPr/>
            </a:lvl6pPr>
            <a:lvl7pPr algn="l" rtl="0">
              <a:defRPr/>
            </a:lvl7pPr>
            <a:lvl8pPr algn="l" rtl="0">
              <a:defRPr baseline="0"/>
            </a:lvl8pPr>
            <a:lvl9pPr algn="l" rtl="0">
              <a:defRPr baseline="0"/>
            </a:lvl9pPr>
          </a:lstStyle>
          <a:p>
            <a:pPr lvl="0" rtl="0"/>
            <a:r>
              <a:rPr lang="zh-TW" altLang="en-US" smtClean="0"/>
              <a:t>編輯母片文字樣式</a:t>
            </a:r>
          </a:p>
          <a:p>
            <a:pPr lvl="1" rtl="0"/>
            <a:r>
              <a:rPr lang="zh-TW" altLang="en-US" smtClean="0"/>
              <a:t>第二層</a:t>
            </a:r>
          </a:p>
          <a:p>
            <a:pPr lvl="2" rtl="0"/>
            <a:r>
              <a:rPr lang="zh-TW" altLang="en-US" smtClean="0"/>
              <a:t>第三層</a:t>
            </a:r>
          </a:p>
          <a:p>
            <a:pPr lvl="3" rtl="0"/>
            <a:r>
              <a:rPr lang="zh-TW" altLang="en-US" smtClean="0"/>
              <a:t>第四層</a:t>
            </a:r>
          </a:p>
          <a:p>
            <a:pPr lvl="4" rtl="0"/>
            <a:r>
              <a:rPr lang="zh-TW" altLang="en-US" smtClean="0"/>
              <a:t>第五層</a:t>
            </a:r>
            <a:endParaRPr lang="zh-TW" altLang="en-US" dirty="0"/>
          </a:p>
        </p:txBody>
      </p:sp>
      <p:sp>
        <p:nvSpPr>
          <p:cNvPr id="5" name="頁尾預留位置 4"/>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dirty="0"/>
          </a:p>
        </p:txBody>
      </p:sp>
      <p:sp>
        <p:nvSpPr>
          <p:cNvPr id="7"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9B2027A5-C995-43D8-A595-1757A89D220F}" type="datetime1">
              <a:rPr lang="zh-TW" altLang="en-US" smtClean="0"/>
              <a:pPr/>
              <a:t>2019/10/7</a:t>
            </a:fld>
            <a:endParaRPr lang="zh-TW" altLang="en-US" dirty="0"/>
          </a:p>
        </p:txBody>
      </p:sp>
      <p:sp>
        <p:nvSpPr>
          <p:cNvPr id="8"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smtClean="0"/>
              <a:pPr/>
              <a:t>‹#›</a:t>
            </a:fld>
            <a:endParaRPr lang="zh-TW"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3" name="內容預留位置 2"/>
          <p:cNvSpPr>
            <a:spLocks noGrp="1"/>
          </p:cNvSpPr>
          <p:nvPr>
            <p:ph idx="1"/>
          </p:nvPr>
        </p:nvSpPr>
        <p:spPr/>
        <p:txBody>
          <a:bodyPr rtlCol="0"/>
          <a:lstStyle>
            <a:lvl1pPr>
              <a:defRPr>
                <a:latin typeface="細明體" panose="02020509000000000000" pitchFamily="49" charset="-120"/>
                <a:ea typeface="細明體" panose="02020509000000000000" pitchFamily="49" charset="-120"/>
              </a:defRPr>
            </a:lvl1pPr>
            <a:lvl2pPr>
              <a:defRPr>
                <a:latin typeface="細明體" panose="02020509000000000000" pitchFamily="49" charset="-120"/>
                <a:ea typeface="細明體" panose="02020509000000000000" pitchFamily="49" charset="-120"/>
              </a:defRPr>
            </a:lvl2pPr>
            <a:lvl3pPr>
              <a:defRPr>
                <a:latin typeface="細明體" panose="02020509000000000000" pitchFamily="49" charset="-120"/>
                <a:ea typeface="細明體" panose="02020509000000000000" pitchFamily="49" charset="-120"/>
              </a:defRPr>
            </a:lvl3pPr>
            <a:lvl4pPr>
              <a:defRPr>
                <a:latin typeface="細明體" panose="02020509000000000000" pitchFamily="49" charset="-120"/>
                <a:ea typeface="細明體" panose="02020509000000000000" pitchFamily="49" charset="-120"/>
              </a:defRPr>
            </a:lvl4pPr>
            <a:lvl5pPr algn="l" rtl="0">
              <a:defRPr>
                <a:latin typeface="細明體" panose="02020509000000000000" pitchFamily="49" charset="-120"/>
                <a:ea typeface="細明體" panose="02020509000000000000" pitchFamily="49" charset="-120"/>
              </a:defRPr>
            </a:lvl5pPr>
            <a:lvl6pPr algn="l" rtl="0">
              <a:defRPr/>
            </a:lvl6pPr>
            <a:lvl7pPr algn="l" rtl="0">
              <a:defRPr/>
            </a:lvl7pPr>
            <a:lvl8pPr algn="l" rtl="0">
              <a:defRPr/>
            </a:lvl8pPr>
            <a:lvl9pPr algn="l" rtl="0">
              <a:defRPr/>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5" name="頁尾預留位置 4"/>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noProof="0" dirty="0"/>
          </a:p>
        </p:txBody>
      </p:sp>
      <p:sp>
        <p:nvSpPr>
          <p:cNvPr id="7"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6E9B391F-4E6C-4305-8732-BFFF2B2A05C1}" type="datetime1">
              <a:rPr lang="zh-TW" altLang="en-US" smtClean="0"/>
              <a:pPr/>
              <a:t>2019/10/7</a:t>
            </a:fld>
            <a:endParaRPr lang="zh-TW" altLang="en-US" dirty="0"/>
          </a:p>
        </p:txBody>
      </p:sp>
      <p:sp>
        <p:nvSpPr>
          <p:cNvPr id="8"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11" name="等腰三角形 5"/>
          <p:cNvSpPr/>
          <p:nvPr/>
        </p:nvSpPr>
        <p:spPr>
          <a:xfrm>
            <a:off x="-1205" y="-1115"/>
            <a:ext cx="9145184"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noProof="0" dirty="0">
              <a:latin typeface="細明體" panose="02020509000000000000" pitchFamily="49" charset="-120"/>
              <a:ea typeface="細明體" panose="02020509000000000000" pitchFamily="49" charset="-120"/>
            </a:endParaRPr>
          </a:p>
        </p:txBody>
      </p:sp>
      <p:sp>
        <p:nvSpPr>
          <p:cNvPr id="2" name="標題 1"/>
          <p:cNvSpPr>
            <a:spLocks noGrp="1"/>
          </p:cNvSpPr>
          <p:nvPr>
            <p:ph type="title"/>
          </p:nvPr>
        </p:nvSpPr>
        <p:spPr>
          <a:xfrm>
            <a:off x="914400" y="1524001"/>
            <a:ext cx="7315200" cy="1992597"/>
          </a:xfrm>
        </p:spPr>
        <p:txBody>
          <a:bodyPr rtlCol="0" anchor="b" anchorCtr="0">
            <a:noAutofit/>
          </a:bodyPr>
          <a:lstStyle>
            <a:lvl1pPr algn="ctr" rtl="0">
              <a:defRPr sz="3301" b="0" cap="all" baseline="0">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3" name="文字預留位置 2"/>
          <p:cNvSpPr>
            <a:spLocks noGrp="1"/>
          </p:cNvSpPr>
          <p:nvPr>
            <p:ph type="body" idx="1"/>
          </p:nvPr>
        </p:nvSpPr>
        <p:spPr>
          <a:xfrm>
            <a:off x="914400" y="3632200"/>
            <a:ext cx="7315200" cy="1016000"/>
          </a:xfrm>
        </p:spPr>
        <p:txBody>
          <a:bodyPr rtlCol="0" anchor="t" anchorCtr="0">
            <a:noAutofit/>
          </a:bodyPr>
          <a:lstStyle>
            <a:lvl1pPr marL="0" indent="0" algn="ctr" rtl="0">
              <a:spcBef>
                <a:spcPts val="0"/>
              </a:spcBef>
              <a:buNone/>
              <a:defRPr sz="2101">
                <a:solidFill>
                  <a:schemeClr val="tx1"/>
                </a:solidFill>
                <a:latin typeface="細明體" panose="02020509000000000000" pitchFamily="49" charset="-120"/>
                <a:ea typeface="細明體" panose="02020509000000000000" pitchFamily="49" charset="-120"/>
              </a:defRPr>
            </a:lvl1pPr>
            <a:lvl2pPr marL="457242" indent="0" algn="l" rtl="0">
              <a:buNone/>
              <a:defRPr sz="1800">
                <a:solidFill>
                  <a:schemeClr val="tx1">
                    <a:tint val="75000"/>
                  </a:schemeClr>
                </a:solidFill>
              </a:defRPr>
            </a:lvl2pPr>
            <a:lvl3pPr marL="914484" indent="0" algn="l" rtl="0">
              <a:buNone/>
              <a:defRPr sz="1575">
                <a:solidFill>
                  <a:schemeClr val="tx1">
                    <a:tint val="75000"/>
                  </a:schemeClr>
                </a:solidFill>
              </a:defRPr>
            </a:lvl3pPr>
            <a:lvl4pPr marL="1371726" indent="0" algn="l" rtl="0">
              <a:buNone/>
              <a:defRPr sz="1425">
                <a:solidFill>
                  <a:schemeClr val="tx1">
                    <a:tint val="75000"/>
                  </a:schemeClr>
                </a:solidFill>
              </a:defRPr>
            </a:lvl4pPr>
            <a:lvl5pPr marL="1828967" indent="0" algn="l" rtl="0">
              <a:buNone/>
              <a:defRPr sz="1425">
                <a:solidFill>
                  <a:schemeClr val="tx1">
                    <a:tint val="75000"/>
                  </a:schemeClr>
                </a:solidFill>
              </a:defRPr>
            </a:lvl5pPr>
            <a:lvl6pPr marL="2286210" indent="0" algn="l" rtl="0">
              <a:buNone/>
              <a:defRPr sz="1425">
                <a:solidFill>
                  <a:schemeClr val="tx1">
                    <a:tint val="75000"/>
                  </a:schemeClr>
                </a:solidFill>
              </a:defRPr>
            </a:lvl6pPr>
            <a:lvl7pPr marL="2743451" indent="0" algn="l" rtl="0">
              <a:buNone/>
              <a:defRPr sz="1425">
                <a:solidFill>
                  <a:schemeClr val="tx1">
                    <a:tint val="75000"/>
                  </a:schemeClr>
                </a:solidFill>
              </a:defRPr>
            </a:lvl7pPr>
            <a:lvl8pPr marL="3200693" indent="0" algn="l" rtl="0">
              <a:buNone/>
              <a:defRPr sz="1425">
                <a:solidFill>
                  <a:schemeClr val="tx1">
                    <a:tint val="75000"/>
                  </a:schemeClr>
                </a:solidFill>
              </a:defRPr>
            </a:lvl8pPr>
            <a:lvl9pPr marL="3657935" indent="0" algn="l" rtl="0">
              <a:buNone/>
              <a:defRPr sz="1425">
                <a:solidFill>
                  <a:schemeClr val="tx1">
                    <a:tint val="75000"/>
                  </a:schemeClr>
                </a:solidFill>
              </a:defRPr>
            </a:lvl9pPr>
          </a:lstStyle>
          <a:p>
            <a:pPr lvl="0" rtl="0"/>
            <a:r>
              <a:rPr lang="zh-TW" altLang="en-US" noProof="0" smtClean="0"/>
              <a:t>編輯母片文字樣式</a:t>
            </a:r>
          </a:p>
        </p:txBody>
      </p:sp>
      <p:sp>
        <p:nvSpPr>
          <p:cNvPr id="5" name="頁尾預留位置 4"/>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noProof="0" dirty="0"/>
          </a:p>
        </p:txBody>
      </p:sp>
      <p:sp>
        <p:nvSpPr>
          <p:cNvPr id="8"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FCFD7CAA-9882-4FC2-B099-9C9BB44D4606}" type="datetime1">
              <a:rPr lang="zh-TW" altLang="en-US" smtClean="0"/>
              <a:pPr/>
              <a:t>2019/10/7</a:t>
            </a:fld>
            <a:endParaRPr lang="zh-TW" altLang="en-US" dirty="0"/>
          </a:p>
        </p:txBody>
      </p:sp>
      <p:sp>
        <p:nvSpPr>
          <p:cNvPr id="9"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3" name="內容預留位置 2"/>
          <p:cNvSpPr>
            <a:spLocks noGrp="1"/>
          </p:cNvSpPr>
          <p:nvPr>
            <p:ph sz="half" idx="1"/>
          </p:nvPr>
        </p:nvSpPr>
        <p:spPr>
          <a:xfrm>
            <a:off x="685800" y="1803401"/>
            <a:ext cx="3733800" cy="4470400"/>
          </a:xfrm>
        </p:spPr>
        <p:txBody>
          <a:bodyPr rtlCol="0">
            <a:normAutofit/>
          </a:bodyPr>
          <a:lstStyle>
            <a:lvl1pPr algn="l" rtl="0">
              <a:defRPr sz="1800">
                <a:latin typeface="細明體" panose="02020509000000000000" pitchFamily="49" charset="-120"/>
                <a:ea typeface="細明體" panose="02020509000000000000" pitchFamily="49" charset="-120"/>
              </a:defRPr>
            </a:lvl1pPr>
            <a:lvl2pPr algn="l" rtl="0">
              <a:defRPr sz="1500">
                <a:latin typeface="細明體" panose="02020509000000000000" pitchFamily="49" charset="-120"/>
                <a:ea typeface="細明體" panose="02020509000000000000" pitchFamily="49" charset="-120"/>
              </a:defRPr>
            </a:lvl2pPr>
            <a:lvl3pPr algn="l" rtl="0">
              <a:defRPr sz="1350">
                <a:latin typeface="細明體" panose="02020509000000000000" pitchFamily="49" charset="-120"/>
                <a:ea typeface="細明體" panose="02020509000000000000" pitchFamily="49" charset="-120"/>
              </a:defRPr>
            </a:lvl3pPr>
            <a:lvl4pPr algn="l" rtl="0">
              <a:defRPr sz="1200">
                <a:latin typeface="細明體" panose="02020509000000000000" pitchFamily="49" charset="-120"/>
                <a:ea typeface="細明體" panose="02020509000000000000" pitchFamily="49" charset="-120"/>
              </a:defRPr>
            </a:lvl4pPr>
            <a:lvl5pPr algn="l" rtl="0">
              <a:defRPr sz="1050">
                <a:latin typeface="細明體" panose="02020509000000000000" pitchFamily="49" charset="-120"/>
                <a:ea typeface="細明體" panose="02020509000000000000" pitchFamily="49" charset="-120"/>
              </a:defRPr>
            </a:lvl5pPr>
            <a:lvl6pPr algn="l" rtl="0">
              <a:defRPr sz="1050"/>
            </a:lvl6pPr>
            <a:lvl7pPr marL="2002720" algn="l" rtl="0">
              <a:defRPr sz="1050"/>
            </a:lvl7pPr>
            <a:lvl8pPr marL="2002720" algn="l" rtl="0">
              <a:defRPr sz="1050"/>
            </a:lvl8pPr>
            <a:lvl9pPr marL="2002720" algn="l" rtl="0">
              <a:defRPr sz="105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內容預留位置 3"/>
          <p:cNvSpPr>
            <a:spLocks noGrp="1"/>
          </p:cNvSpPr>
          <p:nvPr>
            <p:ph sz="half" idx="2"/>
          </p:nvPr>
        </p:nvSpPr>
        <p:spPr>
          <a:xfrm>
            <a:off x="4724400" y="1803401"/>
            <a:ext cx="3733800" cy="4470400"/>
          </a:xfrm>
        </p:spPr>
        <p:txBody>
          <a:bodyPr rtlCol="0">
            <a:normAutofit/>
          </a:bodyPr>
          <a:lstStyle>
            <a:lvl1pPr algn="l" rtl="0">
              <a:defRPr sz="1800">
                <a:latin typeface="細明體" panose="02020509000000000000" pitchFamily="49" charset="-120"/>
                <a:ea typeface="細明體" panose="02020509000000000000" pitchFamily="49" charset="-120"/>
              </a:defRPr>
            </a:lvl1pPr>
            <a:lvl2pPr algn="l" rtl="0">
              <a:defRPr sz="1500">
                <a:latin typeface="細明體" panose="02020509000000000000" pitchFamily="49" charset="-120"/>
                <a:ea typeface="細明體" panose="02020509000000000000" pitchFamily="49" charset="-120"/>
              </a:defRPr>
            </a:lvl2pPr>
            <a:lvl3pPr algn="l" rtl="0">
              <a:defRPr sz="1350">
                <a:latin typeface="細明體" panose="02020509000000000000" pitchFamily="49" charset="-120"/>
                <a:ea typeface="細明體" panose="02020509000000000000" pitchFamily="49" charset="-120"/>
              </a:defRPr>
            </a:lvl3pPr>
            <a:lvl4pPr algn="l" rtl="0">
              <a:defRPr sz="1200">
                <a:latin typeface="細明體" panose="02020509000000000000" pitchFamily="49" charset="-120"/>
                <a:ea typeface="細明體" panose="02020509000000000000" pitchFamily="49" charset="-120"/>
              </a:defRPr>
            </a:lvl4pPr>
            <a:lvl5pPr algn="l" rtl="0">
              <a:defRPr sz="1050">
                <a:latin typeface="細明體" panose="02020509000000000000" pitchFamily="49" charset="-120"/>
                <a:ea typeface="細明體" panose="02020509000000000000" pitchFamily="49" charset="-120"/>
              </a:defRPr>
            </a:lvl5pPr>
            <a:lvl6pPr marL="2002720" algn="l" rtl="0">
              <a:defRPr sz="1050" baseline="0"/>
            </a:lvl6pPr>
            <a:lvl7pPr marL="2002720" algn="l" rtl="0">
              <a:defRPr sz="1050" baseline="0"/>
            </a:lvl7pPr>
            <a:lvl8pPr marL="2002720" algn="l" rtl="0">
              <a:defRPr sz="1050" baseline="0"/>
            </a:lvl8pPr>
            <a:lvl9pPr marL="2002720" algn="l" rtl="0">
              <a:defRPr sz="1050" baseline="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6" name="頁尾預留位置 5"/>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noProof="0" dirty="0"/>
          </a:p>
        </p:txBody>
      </p:sp>
      <p:sp>
        <p:nvSpPr>
          <p:cNvPr id="8" name="日期預留位置 3"/>
          <p:cNvSpPr>
            <a:spLocks noGrp="1"/>
          </p:cNvSpPr>
          <p:nvPr>
            <p:ph type="dt" sz="half" idx="1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F895013D-D917-4B35-B76B-02C29AF7B2E2}" type="datetime1">
              <a:rPr lang="zh-TW" altLang="en-US" smtClean="0"/>
              <a:pPr/>
              <a:t>2019/10/7</a:t>
            </a:fld>
            <a:endParaRPr lang="zh-TW" altLang="en-US" dirty="0"/>
          </a:p>
        </p:txBody>
      </p:sp>
      <p:sp>
        <p:nvSpPr>
          <p:cNvPr id="9"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lgn="l" rtl="0">
              <a:defRPr>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3" name="文字預留位置 2"/>
          <p:cNvSpPr>
            <a:spLocks noGrp="1"/>
          </p:cNvSpPr>
          <p:nvPr>
            <p:ph type="body" idx="1"/>
          </p:nvPr>
        </p:nvSpPr>
        <p:spPr>
          <a:xfrm>
            <a:off x="685800" y="1803400"/>
            <a:ext cx="3733800" cy="914400"/>
          </a:xfrm>
        </p:spPr>
        <p:txBody>
          <a:bodyPr rtlCol="0" anchor="ctr">
            <a:noAutofit/>
          </a:bodyPr>
          <a:lstStyle>
            <a:lvl1pPr marL="0" indent="0" algn="l" rtl="0">
              <a:lnSpc>
                <a:spcPct val="80000"/>
              </a:lnSpc>
              <a:spcBef>
                <a:spcPts val="0"/>
              </a:spcBef>
              <a:buNone/>
              <a:defRPr sz="2101" b="0">
                <a:solidFill>
                  <a:schemeClr val="tx1"/>
                </a:solidFill>
                <a:latin typeface="細明體" panose="02020509000000000000" pitchFamily="49" charset="-120"/>
                <a:ea typeface="細明體" panose="02020509000000000000" pitchFamily="49" charset="-120"/>
              </a:defRPr>
            </a:lvl1pPr>
            <a:lvl2pPr marL="457242" indent="0" algn="l" rtl="0">
              <a:buNone/>
              <a:defRPr sz="2026" b="1"/>
            </a:lvl2pPr>
            <a:lvl3pPr marL="914484" indent="0" algn="l" rtl="0">
              <a:buNone/>
              <a:defRPr sz="1800" b="1"/>
            </a:lvl3pPr>
            <a:lvl4pPr marL="1371726" indent="0" algn="l" rtl="0">
              <a:buNone/>
              <a:defRPr sz="1575" b="1"/>
            </a:lvl4pPr>
            <a:lvl5pPr marL="1828967" indent="0" algn="l" rtl="0">
              <a:buNone/>
              <a:defRPr sz="1575" b="1"/>
            </a:lvl5pPr>
            <a:lvl6pPr marL="2286210" indent="0" algn="l" rtl="0">
              <a:buNone/>
              <a:defRPr sz="1575" b="1"/>
            </a:lvl6pPr>
            <a:lvl7pPr marL="2743451" indent="0" algn="l" rtl="0">
              <a:buNone/>
              <a:defRPr sz="1575" b="1"/>
            </a:lvl7pPr>
            <a:lvl8pPr marL="3200693" indent="0" algn="l" rtl="0">
              <a:buNone/>
              <a:defRPr sz="1575" b="1"/>
            </a:lvl8pPr>
            <a:lvl9pPr marL="3657935" indent="0" algn="l" rtl="0">
              <a:buNone/>
              <a:defRPr sz="1575" b="1"/>
            </a:lvl9pPr>
          </a:lstStyle>
          <a:p>
            <a:pPr lvl="0" rtl="0"/>
            <a:r>
              <a:rPr lang="zh-TW" altLang="en-US" noProof="0" smtClean="0"/>
              <a:t>編輯母片文字樣式</a:t>
            </a:r>
          </a:p>
        </p:txBody>
      </p:sp>
      <p:sp>
        <p:nvSpPr>
          <p:cNvPr id="4" name="內容預留位置 3"/>
          <p:cNvSpPr>
            <a:spLocks noGrp="1"/>
          </p:cNvSpPr>
          <p:nvPr>
            <p:ph sz="half" idx="2"/>
          </p:nvPr>
        </p:nvSpPr>
        <p:spPr>
          <a:xfrm>
            <a:off x="685800" y="2717800"/>
            <a:ext cx="3733800" cy="3556000"/>
          </a:xfrm>
        </p:spPr>
        <p:txBody>
          <a:bodyPr rtlCol="0">
            <a:normAutofit/>
          </a:bodyPr>
          <a:lstStyle>
            <a:lvl1pPr algn="l" rtl="0">
              <a:defRPr sz="1800">
                <a:latin typeface="細明體" panose="02020509000000000000" pitchFamily="49" charset="-120"/>
                <a:ea typeface="細明體" panose="02020509000000000000" pitchFamily="49" charset="-120"/>
              </a:defRPr>
            </a:lvl1pPr>
            <a:lvl2pPr algn="l" rtl="0">
              <a:defRPr sz="1500">
                <a:latin typeface="細明體" panose="02020509000000000000" pitchFamily="49" charset="-120"/>
                <a:ea typeface="細明體" panose="02020509000000000000" pitchFamily="49" charset="-120"/>
              </a:defRPr>
            </a:lvl2pPr>
            <a:lvl3pPr algn="l" rtl="0">
              <a:defRPr sz="1350">
                <a:latin typeface="細明體" panose="02020509000000000000" pitchFamily="49" charset="-120"/>
                <a:ea typeface="細明體" panose="02020509000000000000" pitchFamily="49" charset="-120"/>
              </a:defRPr>
            </a:lvl3pPr>
            <a:lvl4pPr algn="l" rtl="0">
              <a:defRPr sz="1200">
                <a:latin typeface="細明體" panose="02020509000000000000" pitchFamily="49" charset="-120"/>
                <a:ea typeface="細明體" panose="02020509000000000000" pitchFamily="49" charset="-120"/>
              </a:defRPr>
            </a:lvl4pPr>
            <a:lvl5pPr algn="l" rtl="0">
              <a:defRPr sz="1050">
                <a:latin typeface="細明體" panose="02020509000000000000" pitchFamily="49" charset="-120"/>
                <a:ea typeface="細明體" panose="02020509000000000000" pitchFamily="49" charset="-120"/>
              </a:defRPr>
            </a:lvl5pPr>
            <a:lvl6pPr marL="2002720" algn="l" rtl="0">
              <a:defRPr sz="1050"/>
            </a:lvl6pPr>
            <a:lvl7pPr marL="2002720" algn="l" rtl="0">
              <a:defRPr sz="1050"/>
            </a:lvl7pPr>
            <a:lvl8pPr marL="2002720" algn="l" rtl="0">
              <a:defRPr sz="1050"/>
            </a:lvl8pPr>
            <a:lvl9pPr marL="2002720" algn="l" rtl="0">
              <a:defRPr sz="105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5" name="文字預留位置 4"/>
          <p:cNvSpPr>
            <a:spLocks noGrp="1"/>
          </p:cNvSpPr>
          <p:nvPr>
            <p:ph type="body" sz="quarter" idx="3"/>
          </p:nvPr>
        </p:nvSpPr>
        <p:spPr>
          <a:xfrm>
            <a:off x="4724400" y="1803400"/>
            <a:ext cx="3733800" cy="914400"/>
          </a:xfrm>
        </p:spPr>
        <p:txBody>
          <a:bodyPr rtlCol="0" anchor="ctr">
            <a:noAutofit/>
          </a:bodyPr>
          <a:lstStyle>
            <a:lvl1pPr marL="0" indent="0" algn="l" rtl="0">
              <a:lnSpc>
                <a:spcPct val="80000"/>
              </a:lnSpc>
              <a:spcBef>
                <a:spcPts val="0"/>
              </a:spcBef>
              <a:buNone/>
              <a:defRPr sz="2101" b="0">
                <a:solidFill>
                  <a:schemeClr val="tx1"/>
                </a:solidFill>
                <a:latin typeface="細明體" panose="02020509000000000000" pitchFamily="49" charset="-120"/>
                <a:ea typeface="細明體" panose="02020509000000000000" pitchFamily="49" charset="-120"/>
              </a:defRPr>
            </a:lvl1pPr>
            <a:lvl2pPr marL="457242" indent="0" algn="l" rtl="0">
              <a:buNone/>
              <a:defRPr sz="2026" b="1"/>
            </a:lvl2pPr>
            <a:lvl3pPr marL="914484" indent="0" algn="l" rtl="0">
              <a:buNone/>
              <a:defRPr sz="1800" b="1"/>
            </a:lvl3pPr>
            <a:lvl4pPr marL="1371726" indent="0" algn="l" rtl="0">
              <a:buNone/>
              <a:defRPr sz="1575" b="1"/>
            </a:lvl4pPr>
            <a:lvl5pPr marL="1828967" indent="0" algn="l" rtl="0">
              <a:buNone/>
              <a:defRPr sz="1575" b="1"/>
            </a:lvl5pPr>
            <a:lvl6pPr marL="2286210" indent="0" algn="l" rtl="0">
              <a:buNone/>
              <a:defRPr sz="1575" b="1"/>
            </a:lvl6pPr>
            <a:lvl7pPr marL="2743451" indent="0" algn="l" rtl="0">
              <a:buNone/>
              <a:defRPr sz="1575" b="1"/>
            </a:lvl7pPr>
            <a:lvl8pPr marL="3200693" indent="0" algn="l" rtl="0">
              <a:buNone/>
              <a:defRPr sz="1575" b="1"/>
            </a:lvl8pPr>
            <a:lvl9pPr marL="3657935" indent="0" algn="l" rtl="0">
              <a:buNone/>
              <a:defRPr sz="1575" b="1"/>
            </a:lvl9pPr>
          </a:lstStyle>
          <a:p>
            <a:pPr lvl="0" rtl="0"/>
            <a:r>
              <a:rPr lang="zh-TW" altLang="en-US" noProof="0" smtClean="0"/>
              <a:t>編輯母片文字樣式</a:t>
            </a:r>
          </a:p>
        </p:txBody>
      </p:sp>
      <p:sp>
        <p:nvSpPr>
          <p:cNvPr id="6" name="內容預留位置 5"/>
          <p:cNvSpPr>
            <a:spLocks noGrp="1"/>
          </p:cNvSpPr>
          <p:nvPr>
            <p:ph sz="quarter" idx="4"/>
          </p:nvPr>
        </p:nvSpPr>
        <p:spPr>
          <a:xfrm>
            <a:off x="4724400" y="2717800"/>
            <a:ext cx="3733800" cy="3556000"/>
          </a:xfrm>
        </p:spPr>
        <p:txBody>
          <a:bodyPr rtlCol="0">
            <a:normAutofit/>
          </a:bodyPr>
          <a:lstStyle>
            <a:lvl1pPr algn="l" rtl="0">
              <a:defRPr sz="1800">
                <a:latin typeface="細明體" panose="02020509000000000000" pitchFamily="49" charset="-120"/>
                <a:ea typeface="細明體" panose="02020509000000000000" pitchFamily="49" charset="-120"/>
              </a:defRPr>
            </a:lvl1pPr>
            <a:lvl2pPr algn="l" rtl="0">
              <a:defRPr sz="1500">
                <a:latin typeface="細明體" panose="02020509000000000000" pitchFamily="49" charset="-120"/>
                <a:ea typeface="細明體" panose="02020509000000000000" pitchFamily="49" charset="-120"/>
              </a:defRPr>
            </a:lvl2pPr>
            <a:lvl3pPr algn="l" rtl="0">
              <a:defRPr sz="1350">
                <a:latin typeface="細明體" panose="02020509000000000000" pitchFamily="49" charset="-120"/>
                <a:ea typeface="細明體" panose="02020509000000000000" pitchFamily="49" charset="-120"/>
              </a:defRPr>
            </a:lvl3pPr>
            <a:lvl4pPr algn="l" rtl="0">
              <a:defRPr sz="1200">
                <a:latin typeface="細明體" panose="02020509000000000000" pitchFamily="49" charset="-120"/>
                <a:ea typeface="細明體" panose="02020509000000000000" pitchFamily="49" charset="-120"/>
              </a:defRPr>
            </a:lvl4pPr>
            <a:lvl5pPr algn="l" rtl="0">
              <a:defRPr sz="1050">
                <a:latin typeface="細明體" panose="02020509000000000000" pitchFamily="49" charset="-120"/>
                <a:ea typeface="細明體" panose="02020509000000000000" pitchFamily="49" charset="-120"/>
              </a:defRPr>
            </a:lvl5pPr>
            <a:lvl6pPr marL="2002720" algn="l" rtl="0">
              <a:defRPr sz="1050"/>
            </a:lvl6pPr>
            <a:lvl7pPr marL="2002720" algn="l" rtl="0">
              <a:defRPr sz="1050"/>
            </a:lvl7pPr>
            <a:lvl8pPr marL="2002720" algn="l" rtl="0">
              <a:defRPr sz="1050" baseline="0"/>
            </a:lvl8pPr>
            <a:lvl9pPr marL="2002720" algn="l" rtl="0">
              <a:defRPr sz="1050" baseline="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8" name="頁尾預留位置 7"/>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noProof="0" dirty="0"/>
          </a:p>
        </p:txBody>
      </p:sp>
      <p:sp>
        <p:nvSpPr>
          <p:cNvPr id="10" name="日期預留位置 3"/>
          <p:cNvSpPr>
            <a:spLocks noGrp="1"/>
          </p:cNvSpPr>
          <p:nvPr>
            <p:ph type="dt" sz="half" idx="1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5C9682FB-CF78-46F4-92F2-3B1C4706AC9C}" type="datetime1">
              <a:rPr lang="zh-TW" altLang="en-US" smtClean="0"/>
              <a:pPr/>
              <a:t>2019/10/7</a:t>
            </a:fld>
            <a:endParaRPr lang="zh-TW" altLang="en-US" dirty="0"/>
          </a:p>
        </p:txBody>
      </p:sp>
      <p:sp>
        <p:nvSpPr>
          <p:cNvPr id="11" name="投影片編號預留位置 5"/>
          <p:cNvSpPr>
            <a:spLocks noGrp="1"/>
          </p:cNvSpPr>
          <p:nvPr>
            <p:ph type="sldNum" sz="quarter" idx="13"/>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4" name="頁尾預留位置 3"/>
          <p:cNvSpPr>
            <a:spLocks noGrp="1"/>
          </p:cNvSpPr>
          <p:nvPr>
            <p:ph type="ftr" sz="quarter" idx="11"/>
          </p:nvPr>
        </p:nvSpPr>
        <p:spPr/>
        <p:txBody>
          <a:bodyPr rtlCol="0"/>
          <a:lstStyle>
            <a:lvl1pPr>
              <a:defRPr>
                <a:latin typeface="細明體" panose="02020509000000000000" pitchFamily="49" charset="-120"/>
                <a:ea typeface="細明體" panose="02020509000000000000" pitchFamily="49" charset="-120"/>
              </a:defRPr>
            </a:lvl1pPr>
          </a:lstStyle>
          <a:p>
            <a:endParaRPr lang="zh-TW" altLang="en-US" noProof="0" dirty="0"/>
          </a:p>
        </p:txBody>
      </p:sp>
      <p:sp>
        <p:nvSpPr>
          <p:cNvPr id="6"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560770DA-8CAF-4F79-890C-752CB8B115BC}" type="datetime1">
              <a:rPr lang="zh-TW" altLang="en-US" smtClean="0"/>
              <a:pPr/>
              <a:t>2019/10/7</a:t>
            </a:fld>
            <a:endParaRPr lang="zh-TW" altLang="en-US" dirty="0"/>
          </a:p>
        </p:txBody>
      </p:sp>
      <p:sp>
        <p:nvSpPr>
          <p:cNvPr id="7"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867400" y="482600"/>
            <a:ext cx="2971800" cy="1422400"/>
          </a:xfrm>
        </p:spPr>
        <p:txBody>
          <a:bodyPr rtlCol="0" anchor="b">
            <a:noAutofit/>
          </a:bodyPr>
          <a:lstStyle>
            <a:lvl1pPr algn="l" rtl="0">
              <a:defRPr sz="2401" b="0">
                <a:latin typeface="細明體" panose="02020509000000000000" pitchFamily="49" charset="-120"/>
                <a:ea typeface="細明體" panose="02020509000000000000" pitchFamily="49" charset="-120"/>
              </a:defRPr>
            </a:lvl1pPr>
          </a:lstStyle>
          <a:p>
            <a:pPr rtl="0"/>
            <a:r>
              <a:rPr lang="zh-TW" altLang="en-US" noProof="0" smtClean="0"/>
              <a:t>按一下以編輯母片標題樣式</a:t>
            </a:r>
            <a:endParaRPr lang="zh-TW" altLang="en-US" noProof="0" dirty="0"/>
          </a:p>
        </p:txBody>
      </p:sp>
      <p:sp>
        <p:nvSpPr>
          <p:cNvPr id="20" name="矩形 19"/>
          <p:cNvSpPr/>
          <p:nvPr/>
        </p:nvSpPr>
        <p:spPr>
          <a:xfrm>
            <a:off x="0" y="-1115"/>
            <a:ext cx="5715000"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noProof="0" dirty="0">
              <a:latin typeface="細明體" panose="02020509000000000000" pitchFamily="49" charset="-120"/>
              <a:ea typeface="細明體" panose="02020509000000000000" pitchFamily="49" charset="-120"/>
            </a:endParaRPr>
          </a:p>
        </p:txBody>
      </p:sp>
      <p:sp>
        <p:nvSpPr>
          <p:cNvPr id="3" name="內容預留位置 2"/>
          <p:cNvSpPr>
            <a:spLocks noGrp="1"/>
          </p:cNvSpPr>
          <p:nvPr>
            <p:ph idx="1"/>
          </p:nvPr>
        </p:nvSpPr>
        <p:spPr bwMode="white">
          <a:xfrm>
            <a:off x="381000" y="482601"/>
            <a:ext cx="4953000" cy="5842001"/>
          </a:xfrm>
        </p:spPr>
        <p:txBody>
          <a:bodyPr rtlCol="0">
            <a:normAutofit/>
          </a:bodyPr>
          <a:lstStyle>
            <a:lvl1pPr algn="l" rtl="0">
              <a:defRPr sz="2101">
                <a:latin typeface="細明體" panose="02020509000000000000" pitchFamily="49" charset="-120"/>
                <a:ea typeface="細明體" panose="02020509000000000000" pitchFamily="49" charset="-120"/>
              </a:defRPr>
            </a:lvl1pPr>
            <a:lvl2pPr algn="l" rtl="0">
              <a:defRPr sz="1800">
                <a:latin typeface="細明體" panose="02020509000000000000" pitchFamily="49" charset="-120"/>
                <a:ea typeface="細明體" panose="02020509000000000000" pitchFamily="49" charset="-120"/>
              </a:defRPr>
            </a:lvl2pPr>
            <a:lvl3pPr algn="l" rtl="0">
              <a:defRPr sz="1500">
                <a:latin typeface="細明體" panose="02020509000000000000" pitchFamily="49" charset="-120"/>
                <a:ea typeface="細明體" panose="02020509000000000000" pitchFamily="49" charset="-120"/>
              </a:defRPr>
            </a:lvl3pPr>
            <a:lvl4pPr algn="l" rtl="0">
              <a:defRPr sz="1350">
                <a:latin typeface="細明體" panose="02020509000000000000" pitchFamily="49" charset="-120"/>
                <a:ea typeface="細明體" panose="02020509000000000000" pitchFamily="49" charset="-120"/>
              </a:defRPr>
            </a:lvl4pPr>
            <a:lvl5pPr algn="l" rtl="0">
              <a:defRPr sz="1200">
                <a:latin typeface="細明體" panose="02020509000000000000" pitchFamily="49" charset="-120"/>
                <a:ea typeface="細明體" panose="02020509000000000000" pitchFamily="49" charset="-120"/>
              </a:defRPr>
            </a:lvl5pPr>
            <a:lvl6pPr algn="l" rtl="0">
              <a:defRPr sz="1200"/>
            </a:lvl6pPr>
            <a:lvl7pPr algn="l" rtl="0">
              <a:defRPr sz="1200"/>
            </a:lvl7pPr>
            <a:lvl8pPr algn="l" rtl="0">
              <a:defRPr sz="1200"/>
            </a:lvl8pPr>
            <a:lvl9pPr algn="l" rtl="0">
              <a:defRPr sz="120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文字預留位置 3"/>
          <p:cNvSpPr>
            <a:spLocks noGrp="1"/>
          </p:cNvSpPr>
          <p:nvPr>
            <p:ph type="body" sz="half" idx="2"/>
          </p:nvPr>
        </p:nvSpPr>
        <p:spPr>
          <a:xfrm>
            <a:off x="5867400" y="2108200"/>
            <a:ext cx="2971800" cy="4267200"/>
          </a:xfrm>
        </p:spPr>
        <p:txBody>
          <a:bodyPr rtlCol="0" anchor="t" anchorCtr="0">
            <a:normAutofit/>
          </a:bodyPr>
          <a:lstStyle>
            <a:lvl1pPr marL="0" indent="0" algn="l" rtl="0">
              <a:spcBef>
                <a:spcPts val="1200"/>
              </a:spcBef>
              <a:buNone/>
              <a:defRPr sz="1500">
                <a:solidFill>
                  <a:schemeClr val="tx1"/>
                </a:solidFill>
                <a:latin typeface="細明體" panose="02020509000000000000" pitchFamily="49" charset="-120"/>
                <a:ea typeface="細明體" panose="02020509000000000000" pitchFamily="49" charset="-120"/>
              </a:defRPr>
            </a:lvl1pPr>
            <a:lvl2pPr marL="457242" indent="0" algn="l" rtl="0">
              <a:buNone/>
              <a:defRPr sz="1200"/>
            </a:lvl2pPr>
            <a:lvl3pPr marL="914484" indent="0" algn="l" rtl="0">
              <a:buNone/>
              <a:defRPr sz="975"/>
            </a:lvl3pPr>
            <a:lvl4pPr marL="1371726" indent="0" algn="l" rtl="0">
              <a:buNone/>
              <a:defRPr sz="900"/>
            </a:lvl4pPr>
            <a:lvl5pPr marL="1828967" indent="0" algn="l" rtl="0">
              <a:buNone/>
              <a:defRPr sz="900"/>
            </a:lvl5pPr>
            <a:lvl6pPr marL="2286210" indent="0" algn="l" rtl="0">
              <a:buNone/>
              <a:defRPr sz="900"/>
            </a:lvl6pPr>
            <a:lvl7pPr marL="2743451" indent="0" algn="l" rtl="0">
              <a:buNone/>
              <a:defRPr sz="900"/>
            </a:lvl7pPr>
            <a:lvl8pPr marL="3200693" indent="0" algn="l" rtl="0">
              <a:buNone/>
              <a:defRPr sz="900"/>
            </a:lvl8pPr>
            <a:lvl9pPr marL="3657935" indent="0" algn="l" rtl="0">
              <a:buNone/>
              <a:defRPr sz="900"/>
            </a:lvl9pPr>
          </a:lstStyle>
          <a:p>
            <a:pPr lvl="0" rtl="0"/>
            <a:r>
              <a:rPr lang="zh-TW" altLang="en-US" noProof="0" smtClean="0"/>
              <a:t>編輯母片文字樣式</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8" name="等腰三角形 5"/>
          <p:cNvSpPr/>
          <p:nvPr/>
        </p:nvSpPr>
        <p:spPr>
          <a:xfrm>
            <a:off x="-1205" y="-1115"/>
            <a:ext cx="9145184"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dirty="0">
              <a:latin typeface="細明體" panose="02020509000000000000" pitchFamily="49" charset="-120"/>
              <a:ea typeface="細明體" panose="02020509000000000000" pitchFamily="49" charset="-120"/>
            </a:endParaRPr>
          </a:p>
        </p:txBody>
      </p:sp>
      <p:sp>
        <p:nvSpPr>
          <p:cNvPr id="2" name="標題 1"/>
          <p:cNvSpPr>
            <a:spLocks noGrp="1"/>
          </p:cNvSpPr>
          <p:nvPr>
            <p:ph type="title"/>
          </p:nvPr>
        </p:nvSpPr>
        <p:spPr>
          <a:xfrm>
            <a:off x="4800600" y="1905000"/>
            <a:ext cx="3886200" cy="1727200"/>
          </a:xfrm>
        </p:spPr>
        <p:txBody>
          <a:bodyPr rtlCol="0" anchor="b" anchorCtr="0">
            <a:normAutofit/>
          </a:bodyPr>
          <a:lstStyle>
            <a:lvl1pPr algn="l" rtl="0">
              <a:defRPr sz="2401" b="0">
                <a:latin typeface="細明體" panose="02020509000000000000" pitchFamily="49" charset="-120"/>
                <a:ea typeface="細明體" panose="02020509000000000000" pitchFamily="49" charset="-120"/>
              </a:defRPr>
            </a:lvl1pPr>
          </a:lstStyle>
          <a:p>
            <a:pPr rtl="0"/>
            <a:r>
              <a:rPr lang="zh-TW" altLang="en-US" smtClean="0"/>
              <a:t>按一下以編輯母片標題樣式</a:t>
            </a:r>
            <a:endParaRPr lang="zh-TW" altLang="en-US" dirty="0"/>
          </a:p>
        </p:txBody>
      </p:sp>
      <p:sp>
        <p:nvSpPr>
          <p:cNvPr id="9" name="矩形 8"/>
          <p:cNvSpPr/>
          <p:nvPr/>
        </p:nvSpPr>
        <p:spPr>
          <a:xfrm>
            <a:off x="0" y="-1115"/>
            <a:ext cx="457138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8" tIns="45724" rIns="91448" bIns="45724" rtlCol="0" anchor="ctr"/>
          <a:lstStyle/>
          <a:p>
            <a:pPr algn="ctr" rtl="0"/>
            <a:endParaRPr lang="zh-TW" altLang="en-US" sz="1800" dirty="0">
              <a:latin typeface="細明體" panose="02020509000000000000" pitchFamily="49" charset="-120"/>
              <a:ea typeface="細明體" panose="02020509000000000000" pitchFamily="49" charset="-120"/>
            </a:endParaRPr>
          </a:p>
        </p:txBody>
      </p:sp>
      <p:sp>
        <p:nvSpPr>
          <p:cNvPr id="3" name="圖片預留位置 2" descr="要新增影像的空白預留位置。按一下預留位置，然後選取您想要新增的影像。&#10;"/>
          <p:cNvSpPr>
            <a:spLocks noGrp="1"/>
          </p:cNvSpPr>
          <p:nvPr>
            <p:ph type="pic" idx="1"/>
          </p:nvPr>
        </p:nvSpPr>
        <p:spPr>
          <a:xfrm>
            <a:off x="381001" y="482601"/>
            <a:ext cx="3809386" cy="5862706"/>
          </a:xfrm>
          <a:noFill/>
          <a:ln w="9525">
            <a:noFill/>
            <a:miter lim="800000"/>
          </a:ln>
          <a:effectLst/>
        </p:spPr>
        <p:txBody>
          <a:bodyPr rtlCol="0">
            <a:normAutofit/>
          </a:bodyPr>
          <a:lstStyle>
            <a:lvl1pPr marL="0" indent="0" algn="ctr" rtl="0">
              <a:buNone/>
              <a:defRPr sz="2026">
                <a:latin typeface="細明體" panose="02020509000000000000" pitchFamily="49" charset="-120"/>
                <a:ea typeface="細明體" panose="02020509000000000000" pitchFamily="49" charset="-120"/>
              </a:defRPr>
            </a:lvl1pPr>
            <a:lvl2pPr marL="457242" indent="0" algn="l" rtl="0">
              <a:buNone/>
              <a:defRPr sz="2776"/>
            </a:lvl2pPr>
            <a:lvl3pPr marL="914484" indent="0" algn="l" rtl="0">
              <a:buNone/>
              <a:defRPr sz="2401"/>
            </a:lvl3pPr>
            <a:lvl4pPr marL="1371726" indent="0" algn="l" rtl="0">
              <a:buNone/>
              <a:defRPr sz="2026"/>
            </a:lvl4pPr>
            <a:lvl5pPr marL="1828967" indent="0" algn="l" rtl="0">
              <a:buNone/>
              <a:defRPr sz="2026"/>
            </a:lvl5pPr>
            <a:lvl6pPr marL="2286210" indent="0" algn="l" rtl="0">
              <a:buNone/>
              <a:defRPr sz="2026"/>
            </a:lvl6pPr>
            <a:lvl7pPr marL="2743451" indent="0" algn="l" rtl="0">
              <a:buNone/>
              <a:defRPr sz="2026"/>
            </a:lvl7pPr>
            <a:lvl8pPr marL="3200693" indent="0" algn="l" rtl="0">
              <a:buNone/>
              <a:defRPr sz="2026"/>
            </a:lvl8pPr>
            <a:lvl9pPr marL="3657935" indent="0" algn="l" rtl="0">
              <a:buNone/>
              <a:defRPr sz="2026"/>
            </a:lvl9pPr>
          </a:lstStyle>
          <a:p>
            <a:pPr rtl="0"/>
            <a:r>
              <a:rPr lang="zh-TW" altLang="en-US" smtClean="0"/>
              <a:t>按一下圖示以新增圖片</a:t>
            </a:r>
            <a:endParaRPr lang="zh-TW" altLang="en-US" dirty="0"/>
          </a:p>
        </p:txBody>
      </p:sp>
      <p:sp>
        <p:nvSpPr>
          <p:cNvPr id="4" name="文字預留位置 3"/>
          <p:cNvSpPr>
            <a:spLocks noGrp="1"/>
          </p:cNvSpPr>
          <p:nvPr>
            <p:ph type="body" sz="half" idx="2"/>
          </p:nvPr>
        </p:nvSpPr>
        <p:spPr>
          <a:xfrm>
            <a:off x="4800600" y="3733800"/>
            <a:ext cx="3886200" cy="1727200"/>
          </a:xfrm>
        </p:spPr>
        <p:txBody>
          <a:bodyPr rtlCol="0">
            <a:normAutofit/>
          </a:bodyPr>
          <a:lstStyle>
            <a:lvl1pPr marL="0" indent="0" algn="l" rtl="0">
              <a:spcBef>
                <a:spcPts val="1200"/>
              </a:spcBef>
              <a:buNone/>
              <a:defRPr sz="1500">
                <a:solidFill>
                  <a:schemeClr val="tx1"/>
                </a:solidFill>
                <a:latin typeface="細明體" panose="02020509000000000000" pitchFamily="49" charset="-120"/>
                <a:ea typeface="細明體" panose="02020509000000000000" pitchFamily="49" charset="-120"/>
              </a:defRPr>
            </a:lvl1pPr>
            <a:lvl2pPr marL="457242" indent="0" algn="l" rtl="0">
              <a:buNone/>
              <a:defRPr sz="1200"/>
            </a:lvl2pPr>
            <a:lvl3pPr marL="914484" indent="0" algn="l" rtl="0">
              <a:buNone/>
              <a:defRPr sz="975"/>
            </a:lvl3pPr>
            <a:lvl4pPr marL="1371726" indent="0" algn="l" rtl="0">
              <a:buNone/>
              <a:defRPr sz="900"/>
            </a:lvl4pPr>
            <a:lvl5pPr marL="1828967" indent="0" algn="l" rtl="0">
              <a:buNone/>
              <a:defRPr sz="900"/>
            </a:lvl5pPr>
            <a:lvl6pPr marL="2286210" indent="0" algn="l" rtl="0">
              <a:buNone/>
              <a:defRPr sz="900"/>
            </a:lvl6pPr>
            <a:lvl7pPr marL="2743451" indent="0" algn="l" rtl="0">
              <a:buNone/>
              <a:defRPr sz="900"/>
            </a:lvl7pPr>
            <a:lvl8pPr marL="3200693" indent="0" algn="l" rtl="0">
              <a:buNone/>
              <a:defRPr sz="900"/>
            </a:lvl8pPr>
            <a:lvl9pPr marL="3657935" indent="0" algn="l" rtl="0">
              <a:buNone/>
              <a:defRPr sz="900"/>
            </a:lvl9pPr>
          </a:lstStyle>
          <a:p>
            <a:pPr lvl="0" rtl="0"/>
            <a:r>
              <a:rPr lang="zh-TW" altLang="en-US" smtClean="0"/>
              <a:t>編輯母片文字樣式</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標題預留位置 1"/>
          <p:cNvSpPr>
            <a:spLocks noGrp="1"/>
          </p:cNvSpPr>
          <p:nvPr>
            <p:ph type="title"/>
          </p:nvPr>
        </p:nvSpPr>
        <p:spPr>
          <a:xfrm>
            <a:off x="685800" y="482600"/>
            <a:ext cx="7772400" cy="1219200"/>
          </a:xfrm>
          <a:prstGeom prst="rect">
            <a:avLst/>
          </a:prstGeom>
          <a:effectLst/>
        </p:spPr>
        <p:txBody>
          <a:bodyPr vert="horz" lIns="121899" tIns="60949" rIns="121899" bIns="60949" rtlCol="0" anchor="b" anchorCtr="0">
            <a:normAutofit/>
          </a:bodyPr>
          <a:lstStyle/>
          <a:p>
            <a:pPr rtl="0"/>
            <a:r>
              <a:rPr lang="zh-TW" altLang="en-US" noProof="0" dirty="0"/>
              <a:t>按一下以編輯母片標題樣式</a:t>
            </a:r>
          </a:p>
        </p:txBody>
      </p:sp>
      <p:sp>
        <p:nvSpPr>
          <p:cNvPr id="3" name="文字預留位置 2"/>
          <p:cNvSpPr>
            <a:spLocks noGrp="1"/>
          </p:cNvSpPr>
          <p:nvPr>
            <p:ph type="body" idx="1"/>
          </p:nvPr>
        </p:nvSpPr>
        <p:spPr>
          <a:xfrm>
            <a:off x="685800" y="1803401"/>
            <a:ext cx="7772400" cy="4470400"/>
          </a:xfrm>
          <a:prstGeom prst="rect">
            <a:avLst/>
          </a:prstGeom>
        </p:spPr>
        <p:txBody>
          <a:bodyPr vert="horz" lIns="121899" tIns="60949" rIns="121899" bIns="60949" rtlCol="0">
            <a:normAutofit/>
          </a:bodyPr>
          <a:lstStyle/>
          <a:p>
            <a:pPr lvl="0" rtl="0"/>
            <a:r>
              <a:rPr lang="zh-TW" altLang="en-US" noProof="0" dirty="0"/>
              <a:t>編輯母片文字樣式</a:t>
            </a:r>
          </a:p>
          <a:p>
            <a:pPr lvl="1" rtl="0"/>
            <a:r>
              <a:rPr lang="zh-TW" altLang="en-US" noProof="0" dirty="0"/>
              <a:t>第二層</a:t>
            </a:r>
          </a:p>
          <a:p>
            <a:pPr lvl="2" rtl="0"/>
            <a:r>
              <a:rPr lang="zh-TW" altLang="en-US" noProof="0" dirty="0"/>
              <a:t>第三層</a:t>
            </a:r>
          </a:p>
          <a:p>
            <a:pPr lvl="3" rtl="0"/>
            <a:r>
              <a:rPr lang="zh-TW" altLang="en-US" noProof="0" dirty="0"/>
              <a:t>第四層</a:t>
            </a:r>
          </a:p>
          <a:p>
            <a:pPr lvl="4" rtl="0"/>
            <a:r>
              <a:rPr lang="zh-TW" altLang="en-US" noProof="0" dirty="0"/>
              <a:t>第五層</a:t>
            </a:r>
          </a:p>
        </p:txBody>
      </p:sp>
      <p:sp>
        <p:nvSpPr>
          <p:cNvPr id="5" name="頁尾預留位置 4"/>
          <p:cNvSpPr>
            <a:spLocks noGrp="1"/>
          </p:cNvSpPr>
          <p:nvPr>
            <p:ph type="ftr" sz="quarter" idx="3"/>
          </p:nvPr>
        </p:nvSpPr>
        <p:spPr>
          <a:xfrm>
            <a:off x="685801" y="6375400"/>
            <a:ext cx="5562600" cy="195072"/>
          </a:xfrm>
          <a:prstGeom prst="rect">
            <a:avLst/>
          </a:prstGeom>
        </p:spPr>
        <p:txBody>
          <a:bodyPr vert="horz" lIns="121899" tIns="60949" rIns="121899" bIns="60949" rtlCol="0" anchor="ctr"/>
          <a:lstStyle>
            <a:lvl1pPr algn="l" rtl="0">
              <a:defRPr sz="825">
                <a:solidFill>
                  <a:schemeClr val="tx1"/>
                </a:solidFill>
                <a:latin typeface="細明體" panose="02020509000000000000" pitchFamily="49" charset="-120"/>
                <a:ea typeface="細明體" panose="02020509000000000000" pitchFamily="49" charset="-120"/>
              </a:defRPr>
            </a:lvl1pPr>
          </a:lstStyle>
          <a:p>
            <a:endParaRPr lang="zh-TW" altLang="en-US" noProof="0" dirty="0"/>
          </a:p>
        </p:txBody>
      </p:sp>
      <p:sp>
        <p:nvSpPr>
          <p:cNvPr id="4" name="日期預留位置 3"/>
          <p:cNvSpPr>
            <a:spLocks noGrp="1"/>
          </p:cNvSpPr>
          <p:nvPr>
            <p:ph type="dt" sz="half" idx="2"/>
          </p:nvPr>
        </p:nvSpPr>
        <p:spPr>
          <a:xfrm>
            <a:off x="6553200" y="6375400"/>
            <a:ext cx="106680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C09FCF42-8890-4F19-9608-E25DA2C3A1AD}" type="datetime1">
              <a:rPr lang="zh-TW" altLang="en-US" smtClean="0"/>
              <a:pPr/>
              <a:t>2019/10/7</a:t>
            </a:fld>
            <a:endParaRPr lang="zh-TW" altLang="en-US" dirty="0"/>
          </a:p>
        </p:txBody>
      </p:sp>
      <p:sp>
        <p:nvSpPr>
          <p:cNvPr id="6" name="投影片編號預留位置 5"/>
          <p:cNvSpPr>
            <a:spLocks noGrp="1"/>
          </p:cNvSpPr>
          <p:nvPr>
            <p:ph type="sldNum" sz="quarter" idx="4"/>
          </p:nvPr>
        </p:nvSpPr>
        <p:spPr>
          <a:xfrm>
            <a:off x="7833360" y="6375400"/>
            <a:ext cx="624840" cy="195072"/>
          </a:xfrm>
          <a:prstGeom prst="rect">
            <a:avLst/>
          </a:prstGeom>
        </p:spPr>
        <p:txBody>
          <a:bodyPr vert="horz" lIns="121899" tIns="60949" rIns="121899" bIns="60949" rtlCol="0" anchor="ctr"/>
          <a:lstStyle>
            <a:lvl1pPr algn="r" rtl="0">
              <a:defRPr sz="825">
                <a:solidFill>
                  <a:schemeClr val="tx1"/>
                </a:solidFill>
                <a:latin typeface="細明體" panose="02020509000000000000" pitchFamily="49" charset="-120"/>
                <a:ea typeface="細明體" panose="02020509000000000000" pitchFamily="49" charset="-120"/>
              </a:defRPr>
            </a:lvl1pPr>
          </a:lstStyle>
          <a:p>
            <a:fld id="{E5FD5434-F838-4DD4-A17B-1CB1A1850DF4}" type="slidenum">
              <a:rPr lang="en-US" altLang="zh-TW" noProof="0" smtClean="0"/>
              <a:pPr/>
              <a:t>‹#›</a:t>
            </a:fld>
            <a:endParaRPr lang="zh-TW" altLang="en-US" noProof="0" dirty="0"/>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84" rtl="0" eaLnBrk="1" latinLnBrk="0" hangingPunct="1">
        <a:lnSpc>
          <a:spcPct val="80000"/>
        </a:lnSpc>
        <a:spcBef>
          <a:spcPct val="0"/>
        </a:spcBef>
        <a:buNone/>
        <a:defRPr sz="2701" kern="1200" cap="all" baseline="0">
          <a:solidFill>
            <a:schemeClr val="tx1"/>
          </a:solidFill>
          <a:effectLst/>
          <a:latin typeface="細明體" panose="02020509000000000000" pitchFamily="49" charset="-120"/>
          <a:ea typeface="細明體" panose="02020509000000000000" pitchFamily="49" charset="-120"/>
          <a:cs typeface="+mj-cs"/>
        </a:defRPr>
      </a:lvl1pPr>
    </p:titleStyle>
    <p:bodyStyle>
      <a:lvl1pPr marL="205795" indent="-205795" algn="l" defTabSz="914484" rtl="0" eaLnBrk="1" latinLnBrk="0" hangingPunct="1">
        <a:lnSpc>
          <a:spcPct val="90000"/>
        </a:lnSpc>
        <a:spcBef>
          <a:spcPts val="1200"/>
        </a:spcBef>
        <a:buClr>
          <a:schemeClr val="tx2"/>
        </a:buClr>
        <a:buSzPct val="90000"/>
        <a:buFont typeface="Arial" pitchFamily="34" charset="0"/>
        <a:buChar char="•"/>
        <a:defRPr sz="2101" kern="1200">
          <a:solidFill>
            <a:schemeClr val="tx1"/>
          </a:solidFill>
          <a:latin typeface="細明體" panose="02020509000000000000" pitchFamily="49" charset="-120"/>
          <a:ea typeface="細明體" panose="02020509000000000000" pitchFamily="49" charset="-120"/>
          <a:cs typeface="+mn-cs"/>
        </a:defRPr>
      </a:lvl1pPr>
      <a:lvl2pPr marL="411590" indent="-205795" algn="l" defTabSz="914484"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細明體" panose="02020509000000000000" pitchFamily="49" charset="-120"/>
          <a:ea typeface="細明體" panose="02020509000000000000" pitchFamily="49" charset="-120"/>
          <a:cs typeface="+mn-cs"/>
        </a:defRPr>
      </a:lvl2pPr>
      <a:lvl3pPr marL="617385" indent="-205795" algn="l" defTabSz="914484" rtl="0" eaLnBrk="1" latinLnBrk="0" hangingPunct="1">
        <a:lnSpc>
          <a:spcPct val="90000"/>
        </a:lnSpc>
        <a:spcBef>
          <a:spcPts val="600"/>
        </a:spcBef>
        <a:buClr>
          <a:schemeClr val="tx2"/>
        </a:buClr>
        <a:buFont typeface="Arial" pitchFamily="34" charset="0"/>
        <a:buChar char="•"/>
        <a:defRPr sz="1500" kern="1200">
          <a:solidFill>
            <a:schemeClr val="tx1"/>
          </a:solidFill>
          <a:latin typeface="細明體" panose="02020509000000000000" pitchFamily="49" charset="-120"/>
          <a:ea typeface="細明體" panose="02020509000000000000" pitchFamily="49" charset="-120"/>
          <a:cs typeface="+mn-cs"/>
        </a:defRPr>
      </a:lvl3pPr>
      <a:lvl4pPr marL="823179" indent="-205795" algn="l" defTabSz="914484" rtl="0" eaLnBrk="1" latinLnBrk="0" hangingPunct="1">
        <a:lnSpc>
          <a:spcPct val="90000"/>
        </a:lnSpc>
        <a:spcBef>
          <a:spcPts val="600"/>
        </a:spcBef>
        <a:buClr>
          <a:schemeClr val="tx2"/>
        </a:buClr>
        <a:buSzPct val="100000"/>
        <a:buFont typeface="Cambria" pitchFamily="18" charset="0"/>
        <a:buChar char="–"/>
        <a:defRPr sz="1350" kern="1200">
          <a:solidFill>
            <a:schemeClr val="tx1"/>
          </a:solidFill>
          <a:latin typeface="細明體" panose="02020509000000000000" pitchFamily="49" charset="-120"/>
          <a:ea typeface="細明體" panose="02020509000000000000" pitchFamily="49" charset="-120"/>
          <a:cs typeface="+mn-cs"/>
        </a:defRPr>
      </a:lvl4pPr>
      <a:lvl5pPr marL="1028974" indent="-205795" algn="l" defTabSz="914484" rtl="0" eaLnBrk="1" latinLnBrk="0" hangingPunct="1">
        <a:lnSpc>
          <a:spcPct val="90000"/>
        </a:lnSpc>
        <a:spcBef>
          <a:spcPts val="600"/>
        </a:spcBef>
        <a:buClr>
          <a:schemeClr val="tx2"/>
        </a:buClr>
        <a:buFont typeface="Arial" pitchFamily="34" charset="0"/>
        <a:buChar char="•"/>
        <a:defRPr sz="1200" kern="1200">
          <a:solidFill>
            <a:schemeClr val="tx1"/>
          </a:solidFill>
          <a:latin typeface="細明體" panose="02020509000000000000" pitchFamily="49" charset="-120"/>
          <a:ea typeface="細明體" panose="02020509000000000000" pitchFamily="49" charset="-120"/>
          <a:cs typeface="+mn-cs"/>
        </a:defRPr>
      </a:lvl5pPr>
      <a:lvl6pPr marL="1234769" indent="-205795" algn="l" defTabSz="914484"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564" indent="-205795" algn="l" defTabSz="914484"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359" indent="-205795" algn="l" defTabSz="914484"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2154" indent="-205795" algn="l" defTabSz="914484"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484" rtl="0" eaLnBrk="1" latinLnBrk="0" hangingPunct="1">
        <a:defRPr sz="1800" kern="1200">
          <a:solidFill>
            <a:schemeClr val="tx1"/>
          </a:solidFill>
          <a:latin typeface="+mn-lt"/>
          <a:ea typeface="+mn-ea"/>
          <a:cs typeface="+mn-cs"/>
        </a:defRPr>
      </a:lvl1pPr>
      <a:lvl2pPr marL="457242" algn="l" defTabSz="914484" rtl="0" eaLnBrk="1" latinLnBrk="0" hangingPunct="1">
        <a:defRPr sz="1800" kern="1200">
          <a:solidFill>
            <a:schemeClr val="tx1"/>
          </a:solidFill>
          <a:latin typeface="+mn-lt"/>
          <a:ea typeface="+mn-ea"/>
          <a:cs typeface="+mn-cs"/>
        </a:defRPr>
      </a:lvl2pPr>
      <a:lvl3pPr marL="914484" algn="l" defTabSz="914484" rtl="0" eaLnBrk="1" latinLnBrk="0" hangingPunct="1">
        <a:defRPr sz="1800" kern="1200">
          <a:solidFill>
            <a:schemeClr val="tx1"/>
          </a:solidFill>
          <a:latin typeface="+mn-lt"/>
          <a:ea typeface="+mn-ea"/>
          <a:cs typeface="+mn-cs"/>
        </a:defRPr>
      </a:lvl3pPr>
      <a:lvl4pPr marL="1371726" algn="l" defTabSz="914484" rtl="0" eaLnBrk="1" latinLnBrk="0" hangingPunct="1">
        <a:defRPr sz="1800" kern="1200">
          <a:solidFill>
            <a:schemeClr val="tx1"/>
          </a:solidFill>
          <a:latin typeface="+mn-lt"/>
          <a:ea typeface="+mn-ea"/>
          <a:cs typeface="+mn-cs"/>
        </a:defRPr>
      </a:lvl4pPr>
      <a:lvl5pPr marL="1828967" algn="l" defTabSz="914484" rtl="0" eaLnBrk="1" latinLnBrk="0" hangingPunct="1">
        <a:defRPr sz="1800" kern="1200">
          <a:solidFill>
            <a:schemeClr val="tx1"/>
          </a:solidFill>
          <a:latin typeface="+mn-lt"/>
          <a:ea typeface="+mn-ea"/>
          <a:cs typeface="+mn-cs"/>
        </a:defRPr>
      </a:lvl5pPr>
      <a:lvl6pPr marL="2286210" algn="l" defTabSz="914484" rtl="0" eaLnBrk="1" latinLnBrk="0" hangingPunct="1">
        <a:defRPr sz="1800" kern="1200">
          <a:solidFill>
            <a:schemeClr val="tx1"/>
          </a:solidFill>
          <a:latin typeface="+mn-lt"/>
          <a:ea typeface="+mn-ea"/>
          <a:cs typeface="+mn-cs"/>
        </a:defRPr>
      </a:lvl6pPr>
      <a:lvl7pPr marL="2743451" algn="l" defTabSz="914484" rtl="0" eaLnBrk="1" latinLnBrk="0" hangingPunct="1">
        <a:defRPr sz="1800" kern="1200">
          <a:solidFill>
            <a:schemeClr val="tx1"/>
          </a:solidFill>
          <a:latin typeface="+mn-lt"/>
          <a:ea typeface="+mn-ea"/>
          <a:cs typeface="+mn-cs"/>
        </a:defRPr>
      </a:lvl7pPr>
      <a:lvl8pPr marL="3200693" algn="l" defTabSz="914484" rtl="0" eaLnBrk="1" latinLnBrk="0" hangingPunct="1">
        <a:defRPr sz="1800" kern="1200">
          <a:solidFill>
            <a:schemeClr val="tx1"/>
          </a:solidFill>
          <a:latin typeface="+mn-lt"/>
          <a:ea typeface="+mn-ea"/>
          <a:cs typeface="+mn-cs"/>
        </a:defRPr>
      </a:lvl8pPr>
      <a:lvl9pPr marL="3657935" algn="l" defTabSz="914484"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zZ376Z4BEG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ctrTitle"/>
          </p:nvPr>
        </p:nvSpPr>
        <p:spPr>
          <a:xfrm>
            <a:off x="1" y="-730545"/>
            <a:ext cx="8604448" cy="3223441"/>
          </a:xfrm>
        </p:spPr>
        <p:txBody>
          <a:bodyPr rtlCol="0"/>
          <a:lstStyle/>
          <a:p>
            <a:r>
              <a:rPr lang="zh-TW" altLang="en-US" b="1" cap="none" dirty="0">
                <a:ln w="13462">
                  <a:solidFill>
                    <a:schemeClr val="bg1"/>
                  </a:solidFill>
                  <a:prstDash val="solid"/>
                </a:ln>
                <a:solidFill>
                  <a:srgbClr val="FFFF00"/>
                </a:solidFill>
                <a:effectLst>
                  <a:outerShdw dist="38100" dir="2700000" algn="bl" rotWithShape="0">
                    <a:schemeClr val="accent5"/>
                  </a:outerShdw>
                </a:effectLst>
              </a:rPr>
              <a:t>資訊安全</a:t>
            </a:r>
            <a:r>
              <a:rPr lang="zh-TW" altLang="en-US" b="1" cap="none" dirty="0" smtClean="0">
                <a:ln w="13462">
                  <a:solidFill>
                    <a:schemeClr val="bg1"/>
                  </a:solidFill>
                  <a:prstDash val="solid"/>
                </a:ln>
                <a:solidFill>
                  <a:srgbClr val="FFFF00"/>
                </a:solidFill>
                <a:effectLst>
                  <a:outerShdw dist="38100" dir="2700000" algn="bl" rotWithShape="0">
                    <a:schemeClr val="accent5"/>
                  </a:outerShdw>
                </a:effectLst>
              </a:rPr>
              <a:t>防身術</a:t>
            </a:r>
            <a:endParaRPr lang="zh-TW" altLang="en-US" b="1" cap="none" dirty="0">
              <a:ln w="13462">
                <a:solidFill>
                  <a:schemeClr val="bg1"/>
                </a:solidFill>
                <a:prstDash val="solid"/>
              </a:ln>
              <a:solidFill>
                <a:srgbClr val="FFFF00"/>
              </a:solidFill>
              <a:effectLst>
                <a:outerShdw dist="38100" dir="2700000" algn="bl" rotWithShape="0">
                  <a:schemeClr val="accent5"/>
                </a:outerShdw>
              </a:effectLst>
              <a:latin typeface="Salesforce Sans"/>
              <a:sym typeface="Salesforce Sans"/>
            </a:endParaRPr>
          </a:p>
        </p:txBody>
      </p:sp>
      <p:sp>
        <p:nvSpPr>
          <p:cNvPr id="2" name="副標題 1"/>
          <p:cNvSpPr>
            <a:spLocks noGrp="1"/>
          </p:cNvSpPr>
          <p:nvPr>
            <p:ph type="subTitle" idx="1"/>
          </p:nvPr>
        </p:nvSpPr>
        <p:spPr>
          <a:xfrm>
            <a:off x="539551" y="1268760"/>
            <a:ext cx="7337351" cy="648072"/>
          </a:xfrm>
        </p:spPr>
        <p:txBody>
          <a:bodyPr rtlCol="0">
            <a:normAutofit/>
          </a:bodyPr>
          <a:lstStyle/>
          <a:p>
            <a:r>
              <a:rPr lang="zh-TW" altLang="en-US" b="1" dirty="0">
                <a:ln w="10160">
                  <a:solidFill>
                    <a:schemeClr val="accent5"/>
                  </a:solidFill>
                  <a:prstDash val="solid"/>
                </a:ln>
                <a:solidFill>
                  <a:srgbClr val="00B0F0"/>
                </a:solidFill>
                <a:effectLst>
                  <a:outerShdw blurRad="38100" dist="22860" dir="5400000" algn="tl" rotWithShape="0">
                    <a:srgbClr val="000000">
                      <a:alpha val="30000"/>
                    </a:srgbClr>
                  </a:outerShdw>
                </a:effectLst>
                <a:latin typeface="Salesforce Sans"/>
                <a:sym typeface="Salesforce Sans"/>
              </a:rPr>
              <a:t>保護自己 尊重別人副標題</a:t>
            </a:r>
          </a:p>
        </p:txBody>
      </p:sp>
      <p:sp>
        <p:nvSpPr>
          <p:cNvPr id="5" name="矩形 4"/>
          <p:cNvSpPr/>
          <p:nvPr/>
        </p:nvSpPr>
        <p:spPr>
          <a:xfrm>
            <a:off x="2" y="1916832"/>
            <a:ext cx="9143998" cy="2160240"/>
          </a:xfrm>
          <a:prstGeom prst="rect">
            <a:avLst/>
          </a:prstGeom>
          <a:solidFill>
            <a:srgbClr val="0070C0"/>
          </a:solidFill>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6" name="圖片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9947" y="1927175"/>
            <a:ext cx="5544107" cy="3672408"/>
          </a:xfrm>
          <a:prstGeom prst="rect">
            <a:avLst/>
          </a:prstGeom>
        </p:spPr>
      </p:pic>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6000" dirty="0">
                <a:solidFill>
                  <a:srgbClr val="00B0F0"/>
                </a:solidFill>
                <a:latin typeface="文鼎中特圓" panose="020B0609010101010101" pitchFamily="49" charset="-120"/>
                <a:ea typeface="文鼎中特圓" panose="020B0609010101010101" pitchFamily="49" charset="-120"/>
              </a:rPr>
              <a:t>資訊安全防身術</a:t>
            </a:r>
          </a:p>
        </p:txBody>
      </p:sp>
      <p:pic>
        <p:nvPicPr>
          <p:cNvPr id="5" name="內容版面配置區 4" descr="ENFERMERÍA BLOG / Herramientas y encuestas online"/>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85800" y="2315607"/>
            <a:ext cx="3733800" cy="3445986"/>
          </a:xfrm>
        </p:spPr>
      </p:pic>
      <p:sp>
        <p:nvSpPr>
          <p:cNvPr id="4" name="內容版面配置區 3"/>
          <p:cNvSpPr>
            <a:spLocks noGrp="1"/>
          </p:cNvSpPr>
          <p:nvPr>
            <p:ph sz="half" idx="2"/>
          </p:nvPr>
        </p:nvSpPr>
        <p:spPr/>
        <p:txBody>
          <a:bodyPr/>
          <a:lstStyle/>
          <a:p>
            <a:r>
              <a:rPr lang="zh-TW" altLang="en-US" dirty="0"/>
              <a:t>個人資料要保密</a:t>
            </a:r>
          </a:p>
          <a:p>
            <a:r>
              <a:rPr lang="zh-TW" altLang="en-US" dirty="0"/>
              <a:t>電腦不用要登出</a:t>
            </a:r>
          </a:p>
          <a:p>
            <a:r>
              <a:rPr lang="zh-TW" altLang="en-US" dirty="0"/>
              <a:t>防毒軟體要更新</a:t>
            </a:r>
          </a:p>
          <a:p>
            <a:r>
              <a:rPr lang="zh-TW" altLang="en-US" dirty="0"/>
              <a:t>智慧財產要尊重</a:t>
            </a:r>
          </a:p>
        </p:txBody>
      </p:sp>
    </p:spTree>
    <p:extLst>
      <p:ext uri="{BB962C8B-B14F-4D97-AF65-F5344CB8AC3E}">
        <p14:creationId xmlns:p14="http://schemas.microsoft.com/office/powerpoint/2010/main" val="3592374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4" presetClass="emph" presetSubtype="0" fill="hold" grpId="0" nodeType="click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2"/>
                                        </p:tgtEl>
                                        <p:attrNameLst>
                                          <p:attrName>ppt_x</p:attrName>
                                          <p:attrName>ppt_y</p:attrName>
                                        </p:attrNameLst>
                                      </p:cBhvr>
                                    </p:animMotion>
                                    <p:animRot by="1500000">
                                      <p:cBhvr>
                                        <p:cTn id="25" dur="125" fill="hold">
                                          <p:stCondLst>
                                            <p:cond delay="0"/>
                                          </p:stCondLst>
                                        </p:cTn>
                                        <p:tgtEl>
                                          <p:spTgt spid="2"/>
                                        </p:tgtEl>
                                        <p:attrNameLst>
                                          <p:attrName>r</p:attrName>
                                        </p:attrNameLst>
                                      </p:cBhvr>
                                    </p:animRot>
                                    <p:animRot by="-1500000">
                                      <p:cBhvr>
                                        <p:cTn id="26" dur="125" fill="hold">
                                          <p:stCondLst>
                                            <p:cond delay="125"/>
                                          </p:stCondLst>
                                        </p:cTn>
                                        <p:tgtEl>
                                          <p:spTgt spid="2"/>
                                        </p:tgtEl>
                                        <p:attrNameLst>
                                          <p:attrName>r</p:attrName>
                                        </p:attrNameLst>
                                      </p:cBhvr>
                                    </p:animRot>
                                    <p:animRot by="-1500000">
                                      <p:cBhvr>
                                        <p:cTn id="27" dur="125" fill="hold">
                                          <p:stCondLst>
                                            <p:cond delay="250"/>
                                          </p:stCondLst>
                                        </p:cTn>
                                        <p:tgtEl>
                                          <p:spTgt spid="2"/>
                                        </p:tgtEl>
                                        <p:attrNameLst>
                                          <p:attrName>r</p:attrName>
                                        </p:attrNameLst>
                                      </p:cBhvr>
                                    </p:animRot>
                                    <p:animRot by="1500000">
                                      <p:cBhvr>
                                        <p:cTn id="28" dur="125" fill="hold">
                                          <p:stCondLst>
                                            <p:cond delay="375"/>
                                          </p:stCondLst>
                                        </p:cTn>
                                        <p:tgtEl>
                                          <p:spTgt spid="2"/>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Effect transition="in" filter="circle(in)">
                                      <p:cBhvr>
                                        <p:cTn id="33" dur="2000"/>
                                        <p:tgtEl>
                                          <p:spTgt spid="4">
                                            <p:txEl>
                                              <p:pRg st="0" end="0"/>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4">
                                            <p:txEl>
                                              <p:pRg st="1" end="1"/>
                                            </p:txEl>
                                          </p:spTgt>
                                        </p:tgtEl>
                                        <p:attrNameLst>
                                          <p:attrName>style.visibility</p:attrName>
                                        </p:attrNameLst>
                                      </p:cBhvr>
                                      <p:to>
                                        <p:strVal val="visible"/>
                                      </p:to>
                                    </p:set>
                                    <p:animEffect transition="in" filter="circle(in)">
                                      <p:cBhvr>
                                        <p:cTn id="36" dur="2000"/>
                                        <p:tgtEl>
                                          <p:spTgt spid="4">
                                            <p:txEl>
                                              <p:pRg st="1" end="1"/>
                                            </p:txEl>
                                          </p:spTgt>
                                        </p:tgtEl>
                                      </p:cBhvr>
                                    </p:animEffect>
                                  </p:childTnLst>
                                </p:cTn>
                              </p:par>
                              <p:par>
                                <p:cTn id="37" presetID="6" presetClass="entr" presetSubtype="16" fill="hold" nodeType="with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circle(in)">
                                      <p:cBhvr>
                                        <p:cTn id="39" dur="2000"/>
                                        <p:tgtEl>
                                          <p:spTgt spid="4">
                                            <p:txEl>
                                              <p:pRg st="2" end="2"/>
                                            </p:txEl>
                                          </p:spTgt>
                                        </p:tgtEl>
                                      </p:cBhvr>
                                    </p:animEffect>
                                  </p:childTnLst>
                                </p:cTn>
                              </p:par>
                              <p:par>
                                <p:cTn id="40" presetID="6" presetClass="entr" presetSubtype="16" fill="hold" nodeType="with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circle(in)">
                                      <p:cBhvr>
                                        <p:cTn id="4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6000" dirty="0" smtClean="0">
                <a:solidFill>
                  <a:srgbClr val="00B0F0"/>
                </a:solidFill>
                <a:latin typeface="文鼎中特圓" panose="020B0609010101010101" pitchFamily="49" charset="-120"/>
                <a:ea typeface="文鼎中特圓" panose="020B0609010101010101" pitchFamily="49" charset="-120"/>
              </a:rPr>
              <a:t>資訊安全</a:t>
            </a:r>
            <a:r>
              <a:rPr lang="zh-TW" altLang="en-US" sz="6000" dirty="0" smtClean="0">
                <a:solidFill>
                  <a:srgbClr val="92D050"/>
                </a:solidFill>
                <a:latin typeface="文鼎中特圓" panose="020B0609010101010101" pitchFamily="49" charset="-120"/>
                <a:ea typeface="文鼎中特圓" panose="020B0609010101010101" pitchFamily="49" charset="-120"/>
              </a:rPr>
              <a:t>防身術</a:t>
            </a:r>
            <a:endParaRPr lang="zh-TW" altLang="en-US" sz="6000" dirty="0">
              <a:solidFill>
                <a:srgbClr val="92D050"/>
              </a:solidFill>
              <a:latin typeface="文鼎中特圓" panose="020B0609010101010101" pitchFamily="49" charset="-120"/>
              <a:ea typeface="文鼎中特圓" panose="020B0609010101010101" pitchFamily="49" charset="-120"/>
            </a:endParaRPr>
          </a:p>
        </p:txBody>
      </p:sp>
      <p:pic>
        <p:nvPicPr>
          <p:cNvPr id="5" name="內容版面配置區 4" descr="ENFERMERÍA BLOG / Herramientas y encuestas online"/>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67544" y="3140968"/>
            <a:ext cx="3733800" cy="3445986"/>
          </a:xfrm>
        </p:spPr>
      </p:pic>
      <p:sp>
        <p:nvSpPr>
          <p:cNvPr id="4" name="內容版面配置區 3"/>
          <p:cNvSpPr>
            <a:spLocks noGrp="1"/>
          </p:cNvSpPr>
          <p:nvPr>
            <p:ph sz="half" idx="2"/>
          </p:nvPr>
        </p:nvSpPr>
        <p:spPr/>
        <p:txBody>
          <a:bodyPr/>
          <a:lstStyle/>
          <a:p>
            <a:r>
              <a:rPr lang="zh-TW" altLang="en-US" dirty="0"/>
              <a:t>不當網站不瀏覽</a:t>
            </a:r>
          </a:p>
          <a:p>
            <a:r>
              <a:rPr lang="zh-TW" altLang="en-US" dirty="0"/>
              <a:t>電子郵件要過濾</a:t>
            </a:r>
          </a:p>
          <a:p>
            <a:r>
              <a:rPr lang="zh-TW" altLang="en-US" dirty="0"/>
              <a:t>可疑訊息需求證</a:t>
            </a:r>
          </a:p>
          <a:p>
            <a:r>
              <a:rPr lang="zh-TW" altLang="en-US" dirty="0"/>
              <a:t>網路沉迷傷身心</a:t>
            </a:r>
          </a:p>
          <a:p>
            <a:endParaRPr lang="zh-TW" altLang="en-US" dirty="0"/>
          </a:p>
        </p:txBody>
      </p:sp>
    </p:spTree>
    <p:extLst>
      <p:ext uri="{BB962C8B-B14F-4D97-AF65-F5344CB8AC3E}">
        <p14:creationId xmlns:p14="http://schemas.microsoft.com/office/powerpoint/2010/main" val="238236494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5"/>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heel(1)">
                                      <p:cBhvr>
                                        <p:cTn id="11" dur="2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4" presetClass="emph" presetSubtype="0" fill="hold" nodeType="clickEffect">
                                  <p:stCondLst>
                                    <p:cond delay="0"/>
                                  </p:stCondLst>
                                  <p:iterate type="lt">
                                    <p:tmPct val="10000"/>
                                  </p:iterate>
                                  <p:childTnLst>
                                    <p:animMotion origin="layout" path="M 0.0 0.0 L 0.0 -0.07213" pathEditMode="relative" ptsTypes="">
                                      <p:cBhvr>
                                        <p:cTn id="15" dur="250" accel="50000" decel="50000" autoRev="1" fill="hold">
                                          <p:stCondLst>
                                            <p:cond delay="0"/>
                                          </p:stCondLst>
                                        </p:cTn>
                                        <p:tgtEl>
                                          <p:spTgt spid="4">
                                            <p:txEl>
                                              <p:pRg st="0" end="0"/>
                                            </p:txEl>
                                          </p:spTgt>
                                        </p:tgtEl>
                                        <p:attrNameLst>
                                          <p:attrName>ppt_x</p:attrName>
                                          <p:attrName>ppt_y</p:attrName>
                                        </p:attrNameLst>
                                      </p:cBhvr>
                                    </p:animMotion>
                                    <p:animRot by="1500000">
                                      <p:cBhvr>
                                        <p:cTn id="16" dur="125" fill="hold">
                                          <p:stCondLst>
                                            <p:cond delay="0"/>
                                          </p:stCondLst>
                                        </p:cTn>
                                        <p:tgtEl>
                                          <p:spTgt spid="4">
                                            <p:txEl>
                                              <p:pRg st="0" end="0"/>
                                            </p:txEl>
                                          </p:spTgt>
                                        </p:tgtEl>
                                        <p:attrNameLst>
                                          <p:attrName>r</p:attrName>
                                        </p:attrNameLst>
                                      </p:cBhvr>
                                    </p:animRot>
                                    <p:animRot by="-1500000">
                                      <p:cBhvr>
                                        <p:cTn id="17" dur="125" fill="hold">
                                          <p:stCondLst>
                                            <p:cond delay="125"/>
                                          </p:stCondLst>
                                        </p:cTn>
                                        <p:tgtEl>
                                          <p:spTgt spid="4">
                                            <p:txEl>
                                              <p:pRg st="0" end="0"/>
                                            </p:txEl>
                                          </p:spTgt>
                                        </p:tgtEl>
                                        <p:attrNameLst>
                                          <p:attrName>r</p:attrName>
                                        </p:attrNameLst>
                                      </p:cBhvr>
                                    </p:animRot>
                                    <p:animRot by="-1500000">
                                      <p:cBhvr>
                                        <p:cTn id="18" dur="125" fill="hold">
                                          <p:stCondLst>
                                            <p:cond delay="250"/>
                                          </p:stCondLst>
                                        </p:cTn>
                                        <p:tgtEl>
                                          <p:spTgt spid="4">
                                            <p:txEl>
                                              <p:pRg st="0" end="0"/>
                                            </p:txEl>
                                          </p:spTgt>
                                        </p:tgtEl>
                                        <p:attrNameLst>
                                          <p:attrName>r</p:attrName>
                                        </p:attrNameLst>
                                      </p:cBhvr>
                                    </p:animRot>
                                    <p:animRot by="1500000">
                                      <p:cBhvr>
                                        <p:cTn id="19" dur="125" fill="hold">
                                          <p:stCondLst>
                                            <p:cond delay="375"/>
                                          </p:stCondLst>
                                        </p:cTn>
                                        <p:tgtEl>
                                          <p:spTgt spid="4">
                                            <p:txEl>
                                              <p:pRg st="0" end="0"/>
                                            </p:txEl>
                                          </p:spTgt>
                                        </p:tgtEl>
                                        <p:attrNameLst>
                                          <p:attrName>r</p:attrName>
                                        </p:attrNameLst>
                                      </p:cBhvr>
                                    </p:animRot>
                                  </p:childTnLst>
                                </p:cTn>
                              </p:par>
                              <p:par>
                                <p:cTn id="20" presetID="34" presetClass="emph" presetSubtype="0" fill="hold" nodeType="with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4">
                                            <p:txEl>
                                              <p:pRg st="1" end="1"/>
                                            </p:txEl>
                                          </p:spTgt>
                                        </p:tgtEl>
                                        <p:attrNameLst>
                                          <p:attrName>ppt_x</p:attrName>
                                          <p:attrName>ppt_y</p:attrName>
                                        </p:attrNameLst>
                                      </p:cBhvr>
                                    </p:animMotion>
                                    <p:animRot by="1500000">
                                      <p:cBhvr>
                                        <p:cTn id="22" dur="125" fill="hold">
                                          <p:stCondLst>
                                            <p:cond delay="0"/>
                                          </p:stCondLst>
                                        </p:cTn>
                                        <p:tgtEl>
                                          <p:spTgt spid="4">
                                            <p:txEl>
                                              <p:pRg st="1" end="1"/>
                                            </p:txEl>
                                          </p:spTgt>
                                        </p:tgtEl>
                                        <p:attrNameLst>
                                          <p:attrName>r</p:attrName>
                                        </p:attrNameLst>
                                      </p:cBhvr>
                                    </p:animRot>
                                    <p:animRot by="-1500000">
                                      <p:cBhvr>
                                        <p:cTn id="23" dur="125" fill="hold">
                                          <p:stCondLst>
                                            <p:cond delay="125"/>
                                          </p:stCondLst>
                                        </p:cTn>
                                        <p:tgtEl>
                                          <p:spTgt spid="4">
                                            <p:txEl>
                                              <p:pRg st="1" end="1"/>
                                            </p:txEl>
                                          </p:spTgt>
                                        </p:tgtEl>
                                        <p:attrNameLst>
                                          <p:attrName>r</p:attrName>
                                        </p:attrNameLst>
                                      </p:cBhvr>
                                    </p:animRot>
                                    <p:animRot by="-1500000">
                                      <p:cBhvr>
                                        <p:cTn id="24" dur="125" fill="hold">
                                          <p:stCondLst>
                                            <p:cond delay="250"/>
                                          </p:stCondLst>
                                        </p:cTn>
                                        <p:tgtEl>
                                          <p:spTgt spid="4">
                                            <p:txEl>
                                              <p:pRg st="1" end="1"/>
                                            </p:txEl>
                                          </p:spTgt>
                                        </p:tgtEl>
                                        <p:attrNameLst>
                                          <p:attrName>r</p:attrName>
                                        </p:attrNameLst>
                                      </p:cBhvr>
                                    </p:animRot>
                                    <p:animRot by="1500000">
                                      <p:cBhvr>
                                        <p:cTn id="25" dur="125" fill="hold">
                                          <p:stCondLst>
                                            <p:cond delay="375"/>
                                          </p:stCondLst>
                                        </p:cTn>
                                        <p:tgtEl>
                                          <p:spTgt spid="4">
                                            <p:txEl>
                                              <p:pRg st="1" end="1"/>
                                            </p:txEl>
                                          </p:spTgt>
                                        </p:tgtEl>
                                        <p:attrNameLst>
                                          <p:attrName>r</p:attrName>
                                        </p:attrNameLst>
                                      </p:cBhvr>
                                    </p:animRot>
                                  </p:childTnLst>
                                </p:cTn>
                              </p:par>
                              <p:par>
                                <p:cTn id="26" presetID="34" presetClass="emph" presetSubtype="0" fill="hold" nodeType="withEffect">
                                  <p:stCondLst>
                                    <p:cond delay="0"/>
                                  </p:stCondLst>
                                  <p:iterate type="lt">
                                    <p:tmPct val="10000"/>
                                  </p:iterate>
                                  <p:childTnLst>
                                    <p:animMotion origin="layout" path="M 0.0 0.0 L 0.0 -0.07213" pathEditMode="relative" ptsTypes="">
                                      <p:cBhvr>
                                        <p:cTn id="27" dur="250" accel="50000" decel="50000" autoRev="1" fill="hold">
                                          <p:stCondLst>
                                            <p:cond delay="0"/>
                                          </p:stCondLst>
                                        </p:cTn>
                                        <p:tgtEl>
                                          <p:spTgt spid="4">
                                            <p:txEl>
                                              <p:pRg st="2" end="2"/>
                                            </p:txEl>
                                          </p:spTgt>
                                        </p:tgtEl>
                                        <p:attrNameLst>
                                          <p:attrName>ppt_x</p:attrName>
                                          <p:attrName>ppt_y</p:attrName>
                                        </p:attrNameLst>
                                      </p:cBhvr>
                                    </p:animMotion>
                                    <p:animRot by="1500000">
                                      <p:cBhvr>
                                        <p:cTn id="28" dur="125" fill="hold">
                                          <p:stCondLst>
                                            <p:cond delay="0"/>
                                          </p:stCondLst>
                                        </p:cTn>
                                        <p:tgtEl>
                                          <p:spTgt spid="4">
                                            <p:txEl>
                                              <p:pRg st="2" end="2"/>
                                            </p:txEl>
                                          </p:spTgt>
                                        </p:tgtEl>
                                        <p:attrNameLst>
                                          <p:attrName>r</p:attrName>
                                        </p:attrNameLst>
                                      </p:cBhvr>
                                    </p:animRot>
                                    <p:animRot by="-1500000">
                                      <p:cBhvr>
                                        <p:cTn id="29" dur="125" fill="hold">
                                          <p:stCondLst>
                                            <p:cond delay="125"/>
                                          </p:stCondLst>
                                        </p:cTn>
                                        <p:tgtEl>
                                          <p:spTgt spid="4">
                                            <p:txEl>
                                              <p:pRg st="2" end="2"/>
                                            </p:txEl>
                                          </p:spTgt>
                                        </p:tgtEl>
                                        <p:attrNameLst>
                                          <p:attrName>r</p:attrName>
                                        </p:attrNameLst>
                                      </p:cBhvr>
                                    </p:animRot>
                                    <p:animRot by="-1500000">
                                      <p:cBhvr>
                                        <p:cTn id="30" dur="125" fill="hold">
                                          <p:stCondLst>
                                            <p:cond delay="250"/>
                                          </p:stCondLst>
                                        </p:cTn>
                                        <p:tgtEl>
                                          <p:spTgt spid="4">
                                            <p:txEl>
                                              <p:pRg st="2" end="2"/>
                                            </p:txEl>
                                          </p:spTgt>
                                        </p:tgtEl>
                                        <p:attrNameLst>
                                          <p:attrName>r</p:attrName>
                                        </p:attrNameLst>
                                      </p:cBhvr>
                                    </p:animRot>
                                    <p:animRot by="1500000">
                                      <p:cBhvr>
                                        <p:cTn id="31" dur="125" fill="hold">
                                          <p:stCondLst>
                                            <p:cond delay="375"/>
                                          </p:stCondLst>
                                        </p:cTn>
                                        <p:tgtEl>
                                          <p:spTgt spid="4">
                                            <p:txEl>
                                              <p:pRg st="2" end="2"/>
                                            </p:txEl>
                                          </p:spTgt>
                                        </p:tgtEl>
                                        <p:attrNameLst>
                                          <p:attrName>r</p:attrName>
                                        </p:attrNameLst>
                                      </p:cBhvr>
                                    </p:animRot>
                                  </p:childTnLst>
                                </p:cTn>
                              </p:par>
                              <p:par>
                                <p:cTn id="32" presetID="34" presetClass="emph" presetSubtype="0" fill="hold" nodeType="withEffect">
                                  <p:stCondLst>
                                    <p:cond delay="0"/>
                                  </p:stCondLst>
                                  <p:iterate type="lt">
                                    <p:tmPct val="10000"/>
                                  </p:iterate>
                                  <p:childTnLst>
                                    <p:animMotion origin="layout" path="M 0.0 0.0 L 0.0 -0.07213" pathEditMode="relative" ptsTypes="">
                                      <p:cBhvr>
                                        <p:cTn id="33" dur="250" accel="50000" decel="50000" autoRev="1" fill="hold">
                                          <p:stCondLst>
                                            <p:cond delay="0"/>
                                          </p:stCondLst>
                                        </p:cTn>
                                        <p:tgtEl>
                                          <p:spTgt spid="4">
                                            <p:txEl>
                                              <p:pRg st="3" end="3"/>
                                            </p:txEl>
                                          </p:spTgt>
                                        </p:tgtEl>
                                        <p:attrNameLst>
                                          <p:attrName>ppt_x</p:attrName>
                                          <p:attrName>ppt_y</p:attrName>
                                        </p:attrNameLst>
                                      </p:cBhvr>
                                    </p:animMotion>
                                    <p:animRot by="1500000">
                                      <p:cBhvr>
                                        <p:cTn id="34" dur="125" fill="hold">
                                          <p:stCondLst>
                                            <p:cond delay="0"/>
                                          </p:stCondLst>
                                        </p:cTn>
                                        <p:tgtEl>
                                          <p:spTgt spid="4">
                                            <p:txEl>
                                              <p:pRg st="3" end="3"/>
                                            </p:txEl>
                                          </p:spTgt>
                                        </p:tgtEl>
                                        <p:attrNameLst>
                                          <p:attrName>r</p:attrName>
                                        </p:attrNameLst>
                                      </p:cBhvr>
                                    </p:animRot>
                                    <p:animRot by="-1500000">
                                      <p:cBhvr>
                                        <p:cTn id="35" dur="125" fill="hold">
                                          <p:stCondLst>
                                            <p:cond delay="125"/>
                                          </p:stCondLst>
                                        </p:cTn>
                                        <p:tgtEl>
                                          <p:spTgt spid="4">
                                            <p:txEl>
                                              <p:pRg st="3" end="3"/>
                                            </p:txEl>
                                          </p:spTgt>
                                        </p:tgtEl>
                                        <p:attrNameLst>
                                          <p:attrName>r</p:attrName>
                                        </p:attrNameLst>
                                      </p:cBhvr>
                                    </p:animRot>
                                    <p:animRot by="-1500000">
                                      <p:cBhvr>
                                        <p:cTn id="36" dur="125" fill="hold">
                                          <p:stCondLst>
                                            <p:cond delay="250"/>
                                          </p:stCondLst>
                                        </p:cTn>
                                        <p:tgtEl>
                                          <p:spTgt spid="4">
                                            <p:txEl>
                                              <p:pRg st="3" end="3"/>
                                            </p:txEl>
                                          </p:spTgt>
                                        </p:tgtEl>
                                        <p:attrNameLst>
                                          <p:attrName>r</p:attrName>
                                        </p:attrNameLst>
                                      </p:cBhvr>
                                    </p:animRot>
                                    <p:animRot by="1500000">
                                      <p:cBhvr>
                                        <p:cTn id="37" dur="125" fill="hold">
                                          <p:stCondLst>
                                            <p:cond delay="375"/>
                                          </p:stCondLst>
                                        </p:cTn>
                                        <p:tgtEl>
                                          <p:spTgt spid="4">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56692" y="548680"/>
            <a:ext cx="7772400" cy="1219200"/>
          </a:xfrm>
        </p:spPr>
        <p:txBody>
          <a:bodyPr>
            <a:normAutofit/>
          </a:bodyPr>
          <a:lstStyle/>
          <a:p>
            <a:r>
              <a:rPr lang="zh-TW" altLang="en-US" sz="6000" dirty="0">
                <a:solidFill>
                  <a:srgbClr val="00B0F0"/>
                </a:solidFill>
                <a:latin typeface="文鼎中特圓" panose="020B0609010101010101" pitchFamily="49" charset="-120"/>
                <a:ea typeface="文鼎中特圓" panose="020B0609010101010101" pitchFamily="49" charset="-120"/>
              </a:rPr>
              <a:t>網路資料保護</a:t>
            </a:r>
          </a:p>
        </p:txBody>
      </p:sp>
      <p:pic>
        <p:nvPicPr>
          <p:cNvPr id="4" name="zZ376Z4BEGw"/>
          <p:cNvPicPr>
            <a:picLocks noGrp="1" noRot="1" noChangeAspect="1"/>
          </p:cNvPicPr>
          <p:nvPr>
            <p:ph idx="1"/>
            <a:videoFile r:link="rId1"/>
          </p:nvPr>
        </p:nvPicPr>
        <p:blipFill>
          <a:blip r:embed="rId3"/>
          <a:stretch>
            <a:fillRect/>
          </a:stretch>
        </p:blipFill>
        <p:spPr>
          <a:xfrm>
            <a:off x="564196" y="1916832"/>
            <a:ext cx="8064896" cy="4536504"/>
          </a:xfrm>
          <a:prstGeom prst="rect">
            <a:avLst/>
          </a:prstGeom>
        </p:spPr>
      </p:pic>
    </p:spTree>
    <p:extLst>
      <p:ext uri="{BB962C8B-B14F-4D97-AF65-F5344CB8AC3E}">
        <p14:creationId xmlns:p14="http://schemas.microsoft.com/office/powerpoint/2010/main" val="1799862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紅色放射線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Office_9532473_TF02804895.potx" id="{1B8E65D5-20ED-4ED5-9A40-7F9AEE0B1896}" vid="{E0220668-1891-4934-828B-BB70BB5D6C60}"/>
    </a:ext>
  </a:extLst>
</a:theme>
</file>

<file path=ppt/theme/theme2.xml><?xml version="1.0" encoding="utf-8"?>
<a:theme xmlns:a="http://schemas.openxmlformats.org/drawingml/2006/main" name="Office 佈景主題">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佈景主題">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Override1.xml><?xml version="1.0" encoding="utf-8"?>
<a:themeOverride xmlns:a="http://schemas.openxmlformats.org/drawingml/2006/main">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1380992</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template makes an impression with its bold red background, radial sunburst pattern, and contrasting black title bar. Consider it for your small business or marketing presentation. Or, take advantage of the red color scheme to make a holiday-themed presentation.  Compatible with PowerPoint 2013 and later, this template offers a variety of slide layouts including title slides, bulleted lists, photo with captions, a sample chart, and blank slide, all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2011-12-19T18:35:00+00:00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TP102804893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725212</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41BC18E0-614B-4152-A3EE-8AA2B60C7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765CE0-A8A0-42E0-82D2-3F870DB4D5F7}">
  <ds:schemaRefs>
    <ds:schemaRef ds:uri="http://schemas.microsoft.com/sharepoint/v3/contenttype/forms"/>
  </ds:schemaRefs>
</ds:datastoreItem>
</file>

<file path=customXml/itemProps3.xml><?xml version="1.0" encoding="utf-8"?>
<ds:datastoreItem xmlns:ds="http://schemas.openxmlformats.org/officeDocument/2006/customXml" ds:itemID="{45076977-ECB7-44C2-A70D-853BB6B41242}">
  <ds:schemaRefs>
    <ds:schemaRef ds:uri="http://purl.org/dc/dcmitype/"/>
    <ds:schemaRef ds:uri="http://schemas.microsoft.com/office/2006/documentManagement/types"/>
    <ds:schemaRef ds:uri="http://purl.org/dc/terms/"/>
    <ds:schemaRef ds:uri="http://schemas.microsoft.com/office/infopath/2007/PartnerControls"/>
    <ds:schemaRef ds:uri="4873beb7-5857-4685-be1f-d57550cc96cc"/>
    <ds:schemaRef ds:uri="http://schemas.microsoft.com/office/2006/metadata/propertie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60</TotalTime>
  <Words>46</Words>
  <Application>Microsoft Office PowerPoint</Application>
  <PresentationFormat>如螢幕大小 (4:3)</PresentationFormat>
  <Paragraphs>14</Paragraphs>
  <Slides>4</Slides>
  <Notes>1</Notes>
  <HiddenSlides>0</HiddenSlides>
  <MMClips>1</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4</vt:i4>
      </vt:variant>
    </vt:vector>
  </HeadingPairs>
  <TitlesOfParts>
    <vt:vector size="11" baseType="lpstr">
      <vt:lpstr>Salesforce Sans</vt:lpstr>
      <vt:lpstr>文鼎中特圓</vt:lpstr>
      <vt:lpstr>細明體</vt:lpstr>
      <vt:lpstr>微軟正黑體</vt:lpstr>
      <vt:lpstr>Arial</vt:lpstr>
      <vt:lpstr>Cambria</vt:lpstr>
      <vt:lpstr>紅色放射線 16X9</vt:lpstr>
      <vt:lpstr>資訊安全防身術</vt:lpstr>
      <vt:lpstr>資訊安全防身術</vt:lpstr>
      <vt:lpstr>資訊安全防身術</vt:lpstr>
      <vt:lpstr>網路資料保護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資訊安全防身術</dc:title>
  <dc:creator>Windows 使用者</dc:creator>
  <cp:lastModifiedBy>Windows 使用者</cp:lastModifiedBy>
  <cp:revision>10</cp:revision>
  <dcterms:created xsi:type="dcterms:W3CDTF">2019-09-16T03:03:59Z</dcterms:created>
  <dcterms:modified xsi:type="dcterms:W3CDTF">2019-10-07T03:08:46Z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