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2019/9/23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5660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1403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83609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1448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54985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7AA-9D23-4167-BC43-6FCD3528D57D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0456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403D-317A-425E-8EE2-D32A54580C60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5517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2028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0931-C0E8-4968-A6E4-4F29A569ED8D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5469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7099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9909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E41-DFEE-4CEE-B68C-966B11F29C75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9614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D0E9-6E9D-4857-9663-3FA2A5EEB86F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4595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77D5-FA5A-4C84-B1C6-7D89420DD2AE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704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96300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2019/9/23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4007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zZ376Z4BEG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5783" y="2200061"/>
            <a:ext cx="6858002" cy="857250"/>
          </a:xfrm>
        </p:spPr>
        <p:txBody>
          <a:bodyPr>
            <a:noAutofit/>
          </a:bodyPr>
          <a:lstStyle/>
          <a:p>
            <a:r>
              <a:rPr lang="zh-TW" altLang="en-US" sz="7200" dirty="0">
                <a:solidFill>
                  <a:srgbClr val="FFFF00"/>
                </a:solidFill>
              </a:rPr>
              <a:t>資訊安全防身術</a:t>
            </a:r>
            <a:endParaRPr lang="zh-TW" altLang="en-US" sz="72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5783" y="5911972"/>
            <a:ext cx="6858002" cy="5715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C00000"/>
                </a:solidFill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889" y="2903804"/>
            <a:ext cx="3829485" cy="27126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70791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6925">
        <p:fade/>
      </p:transition>
    </mc:Choice>
    <mc:Fallback>
      <p:transition spd="med" advTm="692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5259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資訊安全</a:t>
            </a:r>
            <a:r>
              <a:rPr lang="zh-TW" altLang="en-US" dirty="0" smtClean="0"/>
              <a:t>防身術</a:t>
            </a:r>
            <a:r>
              <a:rPr lang="en-US" altLang="zh-TW" dirty="0" smtClean="0"/>
              <a:t>: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1.</a:t>
            </a:r>
            <a:r>
              <a:rPr lang="zh-TW" altLang="en-US" dirty="0" smtClean="0"/>
              <a:t>個人</a:t>
            </a:r>
            <a:r>
              <a:rPr lang="zh-TW" altLang="en-US" dirty="0"/>
              <a:t>資料要保密</a:t>
            </a:r>
            <a:br>
              <a:rPr lang="zh-TW" altLang="en-US" dirty="0"/>
            </a:br>
            <a:r>
              <a:rPr lang="en-US" altLang="zh-TW" dirty="0" smtClean="0"/>
              <a:t>2.</a:t>
            </a:r>
            <a:r>
              <a:rPr lang="zh-TW" altLang="en-US" dirty="0" smtClean="0"/>
              <a:t>電腦</a:t>
            </a:r>
            <a:r>
              <a:rPr lang="zh-TW" altLang="en-US" dirty="0"/>
              <a:t>不用要登出</a:t>
            </a:r>
            <a:br>
              <a:rPr lang="zh-TW" altLang="en-US" dirty="0"/>
            </a:br>
            <a:r>
              <a:rPr lang="en-US" altLang="zh-TW" dirty="0" smtClean="0"/>
              <a:t>3.</a:t>
            </a:r>
            <a:r>
              <a:rPr lang="zh-TW" altLang="en-US" dirty="0" smtClean="0"/>
              <a:t>防毒</a:t>
            </a:r>
            <a:r>
              <a:rPr lang="zh-TW" altLang="en-US" dirty="0"/>
              <a:t>軟體要更新</a:t>
            </a:r>
            <a:br>
              <a:rPr lang="zh-TW" altLang="en-US" dirty="0"/>
            </a:br>
            <a:r>
              <a:rPr lang="en-US" altLang="zh-TW" dirty="0" smtClean="0"/>
              <a:t>4.</a:t>
            </a:r>
            <a:r>
              <a:rPr lang="zh-TW" altLang="en-US" dirty="0" smtClean="0"/>
              <a:t>智慧</a:t>
            </a:r>
            <a:r>
              <a:rPr lang="zh-TW" altLang="en-US" dirty="0"/>
              <a:t>財產要尊重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" name="內容版面配置區 7" descr="Naruto Online (PC): na busca pelo seu jeito ninja - GameBlast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625878"/>
            <a:ext cx="8727140" cy="4232122"/>
          </a:xfrm>
        </p:spPr>
      </p:pic>
    </p:spTree>
    <p:extLst>
      <p:ext uri="{BB962C8B-B14F-4D97-AF65-F5344CB8AC3E}">
        <p14:creationId xmlns:p14="http://schemas.microsoft.com/office/powerpoint/2010/main" val="18302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不當網站不瀏覽</a:t>
            </a:r>
            <a:br>
              <a:rPr lang="zh-TW" altLang="en-US" dirty="0"/>
            </a:br>
            <a:r>
              <a:rPr lang="zh-TW" altLang="en-US" dirty="0"/>
              <a:t>電子郵件要過濾</a:t>
            </a:r>
            <a:br>
              <a:rPr lang="zh-TW" altLang="en-US" dirty="0"/>
            </a:br>
            <a:r>
              <a:rPr lang="zh-TW" altLang="en-US" dirty="0"/>
              <a:t>可疑訊息需求證</a:t>
            </a:r>
            <a:br>
              <a:rPr lang="zh-TW" altLang="en-US" dirty="0"/>
            </a:br>
            <a:r>
              <a:rPr lang="zh-TW" altLang="en-US" dirty="0"/>
              <a:t>網路沉迷傷身心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" name="內容版面配置區 7" descr="Naruto Online (PC): na busca pelo seu jeito ninja - GameBlast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17567" y="2625878"/>
            <a:ext cx="8334102" cy="4232122"/>
          </a:xfrm>
        </p:spPr>
      </p:pic>
    </p:spTree>
    <p:extLst>
      <p:ext uri="{BB962C8B-B14F-4D97-AF65-F5344CB8AC3E}">
        <p14:creationId xmlns:p14="http://schemas.microsoft.com/office/powerpoint/2010/main" val="233528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347" y="689640"/>
            <a:ext cx="6347714" cy="1320800"/>
          </a:xfrm>
        </p:spPr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7" name="zZ376Z4BEGw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01646" y="2460891"/>
            <a:ext cx="7491965" cy="4214229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78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18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72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4"/>
</p:tagLst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16</Words>
  <Application>Microsoft Office PowerPoint</Application>
  <PresentationFormat>如螢幕大小 (4:3)</PresentationFormat>
  <Paragraphs>5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Microsoft JhengHei UI</vt:lpstr>
      <vt:lpstr>微軟正黑體</vt:lpstr>
      <vt:lpstr>Arial</vt:lpstr>
      <vt:lpstr>Trebuchet MS</vt:lpstr>
      <vt:lpstr>Wingdings 3</vt:lpstr>
      <vt:lpstr>多面向</vt:lpstr>
      <vt:lpstr>資訊安全防身術</vt:lpstr>
      <vt:lpstr>資訊安全防身術: 1.個人資料要保密 2.電腦不用要登出 3.防毒軟體要更新 4.智慧財產要尊重</vt:lpstr>
      <vt:lpstr>不當網站不瀏覽 電子郵件要過濾 可疑訊息需求證 網路沉迷傷身心</vt:lpstr>
      <vt:lpstr>網路資料保護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2019-09-16T03:01:03Z</dcterms:created>
  <dcterms:modified xsi:type="dcterms:W3CDTF">2019-09-23T03:13:31Z</dcterms:modified>
</cp:coreProperties>
</file>