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2019/10/7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2019/10/7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2019/10/7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3811" y="3668063"/>
            <a:ext cx="5619644" cy="862901"/>
          </a:xfrm>
        </p:spPr>
        <p:txBody>
          <a:bodyPr rtlCol="0"/>
          <a:lstStyle/>
          <a:p>
            <a:r>
              <a:rPr lang="zh-TW" altLang="en-US" sz="5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16976" y="4347341"/>
            <a:ext cx="5530760" cy="837282"/>
          </a:xfrm>
        </p:spPr>
        <p:txBody>
          <a:bodyPr rtlCol="0">
            <a:normAutofit/>
          </a:bodyPr>
          <a:lstStyle/>
          <a:p>
            <a:endParaRPr lang="zh-TW" altLang="en-US" dirty="0"/>
          </a:p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96269" y="4509120"/>
            <a:ext cx="591700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5400" dirty="0"/>
              <a:t>保護自己 尊重別人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816204"/>
            <a:ext cx="4290575" cy="3039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83769" y="1166751"/>
            <a:ext cx="7339012" cy="1239837"/>
          </a:xfrm>
        </p:spPr>
        <p:txBody>
          <a:bodyPr>
            <a:noAutofit/>
          </a:bodyPr>
          <a:lstStyle/>
          <a:p>
            <a:r>
              <a:rPr lang="zh-TW" altLang="en-US" sz="6000" dirty="0">
                <a:solidFill>
                  <a:srgbClr val="00B0F0"/>
                </a:solidFill>
              </a:rPr>
              <a:t>資訊安全防身術</a:t>
            </a:r>
            <a:br>
              <a:rPr lang="zh-TW" altLang="en-US" sz="6000" dirty="0">
                <a:solidFill>
                  <a:srgbClr val="00B0F0"/>
                </a:solidFill>
              </a:rPr>
            </a:br>
            <a:endParaRPr lang="zh-TW" altLang="en-US" sz="6000" dirty="0">
              <a:solidFill>
                <a:srgbClr val="00B0F0"/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3600" dirty="0" smtClean="0">
                <a:solidFill>
                  <a:srgbClr val="FFFF00"/>
                </a:solidFill>
              </a:rPr>
              <a:t>電腦</a:t>
            </a:r>
            <a:r>
              <a:rPr lang="zh-TW" altLang="en-US" sz="3600" dirty="0">
                <a:solidFill>
                  <a:srgbClr val="FFFF00"/>
                </a:solidFill>
              </a:rPr>
              <a:t>不個人資料要保密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dirty="0" smtClean="0">
                <a:solidFill>
                  <a:srgbClr val="FFFF00"/>
                </a:solidFill>
              </a:rPr>
              <a:t>用</a:t>
            </a:r>
            <a:r>
              <a:rPr lang="zh-TW" altLang="en-US" sz="3600" dirty="0">
                <a:solidFill>
                  <a:srgbClr val="FFFF00"/>
                </a:solidFill>
              </a:rPr>
              <a:t>要登出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dirty="0">
                <a:solidFill>
                  <a:srgbClr val="FFFF00"/>
                </a:solidFill>
              </a:rPr>
              <a:t>防毒軟體要更新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dirty="0">
                <a:solidFill>
                  <a:srgbClr val="FFFF00"/>
                </a:solidFill>
              </a:rPr>
              <a:t>智慧財產要尊重</a:t>
            </a:r>
          </a:p>
          <a:p>
            <a:pPr marL="742950" indent="-742950">
              <a:buFont typeface="+mj-lt"/>
              <a:buAutoNum type="arabicPeriod"/>
            </a:pPr>
            <a:endParaRPr lang="zh-TW" altLang="en-US" sz="3600" dirty="0">
              <a:solidFill>
                <a:srgbClr val="FFFF00"/>
              </a:solidFill>
            </a:endParaRPr>
          </a:p>
        </p:txBody>
      </p:sp>
      <p:pic>
        <p:nvPicPr>
          <p:cNvPr id="7" name="內容版面配置區 6" descr="Online Privacy – Miss Library Grr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028" y="2996952"/>
            <a:ext cx="3858492" cy="217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49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83769" y="1166751"/>
            <a:ext cx="7339012" cy="1239837"/>
          </a:xfrm>
        </p:spPr>
        <p:txBody>
          <a:bodyPr>
            <a:noAutofit/>
          </a:bodyPr>
          <a:lstStyle/>
          <a:p>
            <a:r>
              <a:rPr lang="zh-TW" altLang="en-US" sz="6000" dirty="0">
                <a:solidFill>
                  <a:srgbClr val="00B0F0"/>
                </a:solidFill>
              </a:rPr>
              <a:t>資訊安全防身術</a:t>
            </a:r>
            <a:br>
              <a:rPr lang="zh-TW" altLang="en-US" sz="6000" dirty="0">
                <a:solidFill>
                  <a:srgbClr val="00B0F0"/>
                </a:solidFill>
              </a:rPr>
            </a:br>
            <a:endParaRPr lang="zh-TW" altLang="en-US" sz="6000" dirty="0">
              <a:solidFill>
                <a:srgbClr val="00B0F0"/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TW" altLang="en-US" sz="3600" dirty="0">
                <a:solidFill>
                  <a:srgbClr val="FFFF00"/>
                </a:solidFill>
              </a:rPr>
              <a:t>不當網站不瀏覽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dirty="0">
                <a:solidFill>
                  <a:srgbClr val="FFFF00"/>
                </a:solidFill>
              </a:rPr>
              <a:t>電子郵件要過濾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dirty="0">
                <a:solidFill>
                  <a:srgbClr val="FFFF00"/>
                </a:solidFill>
              </a:rPr>
              <a:t>可疑訊息需求證</a:t>
            </a:r>
          </a:p>
          <a:p>
            <a:pPr marL="742950" indent="-742950">
              <a:buFont typeface="+mj-lt"/>
              <a:buAutoNum type="arabicPeriod"/>
            </a:pPr>
            <a:r>
              <a:rPr lang="zh-TW" altLang="en-US" sz="3600" dirty="0">
                <a:solidFill>
                  <a:srgbClr val="FFFF00"/>
                </a:solidFill>
              </a:rPr>
              <a:t>網路沉迷傷身心</a:t>
            </a:r>
          </a:p>
          <a:p>
            <a:pPr marL="742950" indent="-742950">
              <a:buFont typeface="+mj-lt"/>
              <a:buAutoNum type="arabicPeriod"/>
            </a:pPr>
            <a:endParaRPr lang="zh-TW" altLang="en-US" sz="3600" dirty="0">
              <a:solidFill>
                <a:srgbClr val="FFFF00"/>
              </a:solidFill>
            </a:endParaRPr>
          </a:p>
        </p:txBody>
      </p:sp>
      <p:pic>
        <p:nvPicPr>
          <p:cNvPr id="7" name="內容版面配置區 6" descr="Online Privacy – Miss Library Grrl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1793" y="2874966"/>
            <a:ext cx="3901254" cy="2194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8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620688"/>
            <a:ext cx="7339012" cy="1239837"/>
          </a:xfrm>
        </p:spPr>
        <p:txBody>
          <a:bodyPr>
            <a:noAutofit/>
          </a:bodyPr>
          <a:lstStyle/>
          <a:p>
            <a:r>
              <a:rPr lang="zh-TW" altLang="en-US" sz="8800" dirty="0"/>
              <a:t>網路資料保護</a:t>
            </a: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79723" y="2016944"/>
            <a:ext cx="7630889" cy="429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65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15ED37-D514-41C3-9B3C-B262145D17B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64</TotalTime>
  <Words>46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Euphemia</vt:lpstr>
      <vt:lpstr>Microsoft JhengHei UI</vt:lpstr>
      <vt:lpstr>文鼎中特圓</vt:lpstr>
      <vt:lpstr>新細明體</vt:lpstr>
      <vt:lpstr>Arial</vt:lpstr>
      <vt:lpstr>Century Gothic</vt:lpstr>
      <vt:lpstr>雪花設計範本</vt:lpstr>
      <vt:lpstr>資訊安全防身術</vt:lpstr>
      <vt:lpstr>資訊安全防身術 </vt:lpstr>
      <vt:lpstr>資訊安全防身術 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資訊安全防身術</dc:title>
  <dc:creator>Windows 使用者</dc:creator>
  <cp:lastModifiedBy>Windows 使用者</cp:lastModifiedBy>
  <cp:revision>9</cp:revision>
  <dcterms:created xsi:type="dcterms:W3CDTF">2019-09-16T03:00:47Z</dcterms:created>
  <dcterms:modified xsi:type="dcterms:W3CDTF">2019-10-07T03:10:07Z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