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80248" y="5172014"/>
            <a:ext cx="4559360" cy="652566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latin typeface="文鼎粗明" panose="020B0609010101010101" pitchFamily="49" charset="-120"/>
                <a:ea typeface="文鼎粗明" panose="020B0609010101010101" pitchFamily="49" charset="-120"/>
                <a:sym typeface="Arial" panose="020B0604020202020204" pitchFamily="34" charset="0"/>
              </a:rPr>
              <a:t>資訊安全防身術</a:t>
            </a: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>
          <a:xfrm>
            <a:off x="2508724" y="6060626"/>
            <a:ext cx="4152679" cy="546100"/>
          </a:xfrm>
        </p:spPr>
        <p:txBody>
          <a:bodyPr rtlCol="0"/>
          <a:lstStyle/>
          <a:p>
            <a:r>
              <a:rPr lang="zh-TW" altLang="en-US" sz="2400" dirty="0">
                <a:latin typeface="文鼎中特明" panose="020B0609010101010101" pitchFamily="49" charset="-120"/>
                <a:ea typeface="文鼎中特明" panose="020B0609010101010101" pitchFamily="49" charset="-120"/>
                <a:sym typeface="Arial" panose="020B0604020202020204" pitchFamily="34" charset="0"/>
              </a:rPr>
              <a:t>保護自己 尊重他人</a:t>
            </a:r>
          </a:p>
          <a:p>
            <a:pPr rtl="0"/>
            <a:endParaRPr lang="zh-TW" altLang="en-US" dirty="0">
              <a:latin typeface="文鼎中特明" panose="020B0609010101010101" pitchFamily="49" charset="-120"/>
              <a:ea typeface="文鼎中特明" panose="020B0609010101010101" pitchFamily="49" charset="-120"/>
              <a:sym typeface="Arial" panose="020B0604020202020204" pitchFamily="34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11" y="2086433"/>
            <a:ext cx="3179378" cy="152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內容版面配置區 5" descr="Learning Online | Use a computer to take online classes and … | Flickr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63" y="2249424"/>
            <a:ext cx="3429000" cy="342900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個人資料要保密</a:t>
            </a:r>
          </a:p>
          <a:p>
            <a:r>
              <a:rPr lang="zh-TW" altLang="en-US" sz="32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電腦不用要登出</a:t>
            </a:r>
          </a:p>
          <a:p>
            <a:r>
              <a:rPr lang="zh-TW" altLang="en-US" sz="32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防毒軟體要更新</a:t>
            </a:r>
          </a:p>
          <a:p>
            <a:r>
              <a:rPr lang="zh-TW" altLang="en-US" sz="32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智慧財產要尊重</a:t>
            </a:r>
          </a:p>
          <a:p>
            <a:endParaRPr lang="zh-TW" altLang="en-US" sz="3200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91800" y="1200221"/>
            <a:ext cx="4241903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資訊安全防身術</a:t>
            </a:r>
          </a:p>
        </p:txBody>
      </p:sp>
    </p:spTree>
    <p:extLst>
      <p:ext uri="{BB962C8B-B14F-4D97-AF65-F5344CB8AC3E}">
        <p14:creationId xmlns:p14="http://schemas.microsoft.com/office/powerpoint/2010/main" val="2261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內容版面配置區 5" descr="Learning Online | Use a computer to take online classes and … | Flickr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63" y="2249424"/>
            <a:ext cx="3429000" cy="342900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latin typeface="文鼎粗楷" panose="020B0609010101010101" pitchFamily="49" charset="-120"/>
                <a:ea typeface="文鼎粗楷" panose="020B0609010101010101" pitchFamily="49" charset="-120"/>
              </a:rPr>
              <a:t>不當網站不瀏覽</a:t>
            </a:r>
          </a:p>
          <a:p>
            <a:r>
              <a:rPr lang="zh-TW" altLang="en-US" sz="3200" dirty="0">
                <a:latin typeface="文鼎粗楷" panose="020B0609010101010101" pitchFamily="49" charset="-120"/>
                <a:ea typeface="文鼎粗楷" panose="020B0609010101010101" pitchFamily="49" charset="-120"/>
              </a:rPr>
              <a:t>電子郵件要過濾</a:t>
            </a:r>
          </a:p>
          <a:p>
            <a:r>
              <a:rPr lang="zh-TW" altLang="en-US" sz="3200" dirty="0">
                <a:latin typeface="文鼎粗楷" panose="020B0609010101010101" pitchFamily="49" charset="-120"/>
                <a:ea typeface="文鼎粗楷" panose="020B0609010101010101" pitchFamily="49" charset="-120"/>
              </a:rPr>
              <a:t>可疑訊息需求證</a:t>
            </a:r>
          </a:p>
          <a:p>
            <a:r>
              <a:rPr lang="zh-TW" altLang="en-US" sz="3200" dirty="0">
                <a:latin typeface="文鼎粗楷" panose="020B0609010101010101" pitchFamily="49" charset="-120"/>
                <a:ea typeface="文鼎粗楷" panose="020B0609010101010101" pitchFamily="49" charset="-120"/>
              </a:rPr>
              <a:t>網路沉迷傷身</a:t>
            </a:r>
            <a:r>
              <a:rPr lang="zh-TW" altLang="en-US" sz="3200" dirty="0"/>
              <a:t>心</a:t>
            </a:r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1136468" y="1525252"/>
            <a:ext cx="3572691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資訊安全防身術</a:t>
            </a:r>
          </a:p>
        </p:txBody>
      </p:sp>
    </p:spTree>
    <p:extLst>
      <p:ext uri="{BB962C8B-B14F-4D97-AF65-F5344CB8AC3E}">
        <p14:creationId xmlns:p14="http://schemas.microsoft.com/office/powerpoint/2010/main" val="411790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4485" y="-439492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網路</a:t>
            </a:r>
            <a:r>
              <a:rPr lang="zh-TW" altLang="en-US" sz="4800"/>
              <a:t>資料</a:t>
            </a:r>
            <a:r>
              <a:rPr lang="zh-TW" altLang="en-US" sz="4800" smtClean="0"/>
              <a:t>保護飲片</a:t>
            </a:r>
            <a:endParaRPr lang="zh-TW" altLang="en-US" sz="4800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8194" y="793932"/>
            <a:ext cx="8778240" cy="5550424"/>
          </a:xfrm>
          <a:prstGeom prst="rect">
            <a:avLst/>
          </a:prstGeom>
          <a:ln w="107950" cap="rnd">
            <a:solidFill>
              <a:srgbClr val="C8C6BD"/>
            </a:solidFill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17145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4023312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61</TotalTime>
  <Words>46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Microsoft JhengHei UI</vt:lpstr>
      <vt:lpstr>文鼎中特毛楷</vt:lpstr>
      <vt:lpstr>文鼎中特明</vt:lpstr>
      <vt:lpstr>文鼎特毛楷</vt:lpstr>
      <vt:lpstr>文鼎粗明</vt:lpstr>
      <vt:lpstr>文鼎粗楷</vt:lpstr>
      <vt:lpstr>Arial</vt:lpstr>
      <vt:lpstr>藍色橫條設計 16x9</vt:lpstr>
      <vt:lpstr>資訊安全防身術</vt:lpstr>
      <vt:lpstr>資訊安全防身術</vt:lpstr>
      <vt:lpstr>資訊安全防身術</vt:lpstr>
      <vt:lpstr>網路資料保護飲片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2019-09-16T03:01:21Z</dcterms:created>
  <dcterms:modified xsi:type="dcterms:W3CDTF">2019-10-07T03:11:03Z</dcterms:modified>
</cp:coreProperties>
</file>