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12188825" cy="6858000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33" autoAdjust="0"/>
  </p:normalViewPr>
  <p:slideViewPr>
    <p:cSldViewPr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4800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7008811" y="-2331640"/>
            <a:ext cx="5180014" cy="3740454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B0F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資訊安全防身</a:t>
            </a:r>
            <a:endParaRPr lang="zh-tw" sz="6000" dirty="0">
              <a:solidFill>
                <a:srgbClr val="00B0F0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7008812" y="1552830"/>
            <a:ext cx="4599650" cy="903515"/>
          </a:xfrm>
        </p:spPr>
        <p:txBody>
          <a:bodyPr/>
          <a:lstStyle/>
          <a:p>
            <a:r>
              <a:rPr lang="zh-TW" altLang="en-US" sz="4000" dirty="0" smtClean="0"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保護自己 尊重別人</a:t>
            </a:r>
          </a:p>
          <a:p>
            <a:endParaRPr 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88" y="2456345"/>
            <a:ext cx="5311546" cy="37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文鼎新細黑" panose="020B0609010101010101" pitchFamily="49" charset="-120"/>
                <a:ea typeface="文鼎新細黑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999139"/>
            <a:ext cx="4419600" cy="407892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18801" y="1828800"/>
            <a:ext cx="4419600" cy="44196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個人資料要保密</a:t>
            </a:r>
          </a:p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電腦不用要登出</a:t>
            </a:r>
          </a:p>
          <a:p>
            <a:r>
              <a:rPr lang="zh-TW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防毒軟體要更新</a:t>
            </a:r>
          </a:p>
          <a:p>
            <a:r>
              <a:rPr lang="zh-TW" alt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4829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7211" y="332656"/>
            <a:ext cx="9144001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18801" y="1828800"/>
            <a:ext cx="4419600" cy="44196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不當網站不瀏覽</a:t>
            </a:r>
          </a:p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電子郵件要過濾</a:t>
            </a:r>
          </a:p>
          <a:p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可疑訊息需求證</a:t>
            </a:r>
          </a:p>
          <a:p>
            <a:r>
              <a:rPr lang="zh-TW" alt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網路沉迷傷身心</a:t>
            </a:r>
          </a:p>
        </p:txBody>
      </p:sp>
      <p:pic>
        <p:nvPicPr>
          <p:cNvPr id="6" name="內容版面配置區 5" descr="Datei:PEGI Online.svg –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04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5122912" cy="1368152"/>
          </a:xfrm>
        </p:spPr>
        <p:txBody>
          <a:bodyPr>
            <a:normAutofit fontScale="90000"/>
          </a:bodyPr>
          <a:lstStyle/>
          <a:p>
            <a:r>
              <a:rPr lang="zh-TW" altLang="en-US" sz="6700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網路資料保護</a:t>
            </a:r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/>
            </a:r>
            <a:b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</a:b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9876" y="1124744"/>
            <a:ext cx="957706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40262f94-9f35-4ac3-9a90-690165a166b7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a4f35948-e619-41b3-aa29-22878b09cfd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66</TotalTime>
  <Words>45</Words>
  <Application>Microsoft Office PowerPoint</Application>
  <PresentationFormat>自訂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5" baseType="lpstr">
      <vt:lpstr>文鼎中特毛楷</vt:lpstr>
      <vt:lpstr>文鼎中廣告體</vt:lpstr>
      <vt:lpstr>文鼎中鋼筆行楷</vt:lpstr>
      <vt:lpstr>文鼎特毛楷</vt:lpstr>
      <vt:lpstr>文鼎粗廣告體</vt:lpstr>
      <vt:lpstr>文鼎新細黑</vt:lpstr>
      <vt:lpstr>清松手寫體2</vt:lpstr>
      <vt:lpstr>微軟正黑體</vt:lpstr>
      <vt:lpstr>Arial</vt:lpstr>
      <vt:lpstr>Century Gothic</vt:lpstr>
      <vt:lpstr>海浪 16x9</vt:lpstr>
      <vt:lpstr>資訊安全防身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資訊安全防身</dc:title>
  <dc:creator>Windows 使用者</dc:creator>
  <cp:lastModifiedBy>Windows 使用者</cp:lastModifiedBy>
  <cp:revision>12</cp:revision>
  <dcterms:created xsi:type="dcterms:W3CDTF">2019-09-16T03:00:58Z</dcterms:created>
  <dcterms:modified xsi:type="dcterms:W3CDTF">2019-10-07T03:10:18Z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