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7544" y="-300445"/>
            <a:ext cx="6422470" cy="2129246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r>
              <a:rPr lang="zh-TW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59875" y="1828801"/>
            <a:ext cx="6161212" cy="966651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latin typeface="Salesforce Sans"/>
                <a:sym typeface="Salesforce Sans"/>
              </a:rPr>
              <a:t>保護自己 尊重別人</a:t>
            </a:r>
          </a:p>
          <a:p>
            <a:endParaRPr lang="zh-TW" altLang="en-US" sz="3200" dirty="0">
              <a:latin typeface="Salesforce Sans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64534"/>
            <a:ext cx="6061166" cy="42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8903" y="435428"/>
            <a:ext cx="7428312" cy="805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zh-TW" altLang="en-US" sz="5400" dirty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+mn-cs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" y="1825625"/>
            <a:ext cx="3657600" cy="353218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3059" y="1930128"/>
            <a:ext cx="3731522" cy="41879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</a:rPr>
              <a:t>個人資料要保密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FFC000"/>
                </a:solidFill>
              </a:rPr>
              <a:t>電腦不用要登出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92D050"/>
                </a:solidFill>
              </a:rPr>
              <a:t>防毒軟體要更新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00B0F0"/>
                </a:solidFill>
              </a:rPr>
              <a:t>智慧財產要</a:t>
            </a:r>
            <a:r>
              <a:rPr lang="zh-TW" altLang="en-US" sz="3600" dirty="0" smtClean="0">
                <a:solidFill>
                  <a:srgbClr val="00B0F0"/>
                </a:solidFill>
              </a:rPr>
              <a:t>尊重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6103" y="500743"/>
            <a:ext cx="7184571" cy="805543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7030A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" y="1825625"/>
            <a:ext cx="3657600" cy="353218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190" y="1825625"/>
            <a:ext cx="3731522" cy="418795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A8089D"/>
                </a:solidFill>
              </a:rPr>
              <a:t>不當網站不瀏覽</a:t>
            </a:r>
          </a:p>
          <a:p>
            <a:r>
              <a:rPr lang="zh-TW" alt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電子郵件要過濾</a:t>
            </a:r>
          </a:p>
          <a:p>
            <a:r>
              <a:rPr lang="zh-TW" altLang="en-US" sz="3600" dirty="0">
                <a:solidFill>
                  <a:srgbClr val="002060"/>
                </a:solidFill>
              </a:rPr>
              <a:t>可疑訊息需求證</a:t>
            </a:r>
          </a:p>
          <a:p>
            <a:r>
              <a:rPr lang="zh-TW" alt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7731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239921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網路資料保護</a:t>
            </a:r>
            <a:r>
              <a:rPr lang="zh-TW" altLang="en-US" sz="5400" dirty="0"/>
              <a:t/>
            </a:r>
            <a:br>
              <a:rPr lang="zh-TW" altLang="en-US" sz="5400" dirty="0"/>
            </a:br>
            <a:r>
              <a:rPr lang="zh-TW" altLang="en-US" sz="5400" dirty="0"/>
              <a:t/>
            </a:r>
            <a:br>
              <a:rPr lang="zh-TW" altLang="en-US" sz="5400" dirty="0"/>
            </a:br>
            <a:endParaRPr lang="zh-TW" altLang="en-US" sz="5400" dirty="0"/>
          </a:p>
        </p:txBody>
      </p:sp>
      <p:pic>
        <p:nvPicPr>
          <p:cNvPr id="6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47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清松手寫體1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2019-09-16T03:03:47Z</dcterms:created>
  <dcterms:modified xsi:type="dcterms:W3CDTF">2019-10-07T03:10:51Z</dcterms:modified>
</cp:coreProperties>
</file>