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32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06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2971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19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3514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0855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3066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125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70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45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77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80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89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58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0E253-BC1F-4AD1-8F6B-EAA5935FB03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D7EA3E-DAA2-4B36-A2C0-CE5CBEB3D3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2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83292" y="1111311"/>
            <a:ext cx="5826719" cy="1646302"/>
          </a:xfrm>
        </p:spPr>
        <p:txBody>
          <a:bodyPr/>
          <a:lstStyle/>
          <a:p>
            <a:r>
              <a:rPr lang="zh-TW" altLang="en-US" sz="72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自我</a:t>
            </a:r>
            <a:r>
              <a:rPr lang="zh-TW" altLang="en-US" sz="7200" dirty="0" smtClean="0">
                <a:solidFill>
                  <a:srgbClr val="7030A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介紹</a:t>
            </a:r>
            <a:endParaRPr lang="zh-TW" altLang="en-US" sz="7200" dirty="0">
              <a:solidFill>
                <a:srgbClr val="7030A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4470" y="3229855"/>
            <a:ext cx="5826719" cy="1096899"/>
          </a:xfrm>
        </p:spPr>
        <p:txBody>
          <a:bodyPr>
            <a:normAutofit/>
          </a:bodyPr>
          <a:lstStyle/>
          <a:p>
            <a:r>
              <a:rPr lang="zh-TW" altLang="en-US" sz="2400" b="1" dirty="0" smtClean="0">
                <a:solidFill>
                  <a:srgbClr val="00B0F0"/>
                </a:solidFill>
                <a:latin typeface="+mn-ea"/>
              </a:rPr>
              <a:t>姓名：阿珉</a:t>
            </a:r>
            <a:endParaRPr lang="en-US" altLang="zh-TW" sz="2400" b="1" dirty="0" smtClean="0">
              <a:solidFill>
                <a:srgbClr val="00B0F0"/>
              </a:solidFill>
              <a:latin typeface="+mn-ea"/>
            </a:endParaRPr>
          </a:p>
          <a:p>
            <a:r>
              <a:rPr lang="zh-TW" altLang="en-US" sz="2400" b="1" dirty="0" smtClean="0">
                <a:solidFill>
                  <a:srgbClr val="00B0F0"/>
                </a:solidFill>
                <a:latin typeface="+mn-ea"/>
              </a:rPr>
              <a:t>愛吃：火鍋</a:t>
            </a:r>
            <a:endParaRPr lang="zh-TW" altLang="en-US" sz="2400" b="1" dirty="0">
              <a:solidFill>
                <a:srgbClr val="00B0F0"/>
              </a:solidFill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12" y="2576712"/>
            <a:ext cx="2405553" cy="296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8505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文鼎超圓</vt:lpstr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2019-09-09T02:35:07Z</dcterms:created>
  <dcterms:modified xsi:type="dcterms:W3CDTF">2019-09-16T02:51:18Z</dcterms:modified>
</cp:coreProperties>
</file>