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1E948-BF9E-4550-A54C-9E8EA673110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7A45-CC40-4211-98FC-1815EFABBD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1845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1E948-BF9E-4550-A54C-9E8EA673110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7A45-CC40-4211-98FC-1815EFABBD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7220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1E948-BF9E-4550-A54C-9E8EA673110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7A45-CC40-4211-98FC-1815EFABBD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1368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1E948-BF9E-4550-A54C-9E8EA673110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7A45-CC40-4211-98FC-1815EFABBD5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6894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1E948-BF9E-4550-A54C-9E8EA673110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7A45-CC40-4211-98FC-1815EFABBD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61979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1E948-BF9E-4550-A54C-9E8EA673110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7A45-CC40-4211-98FC-1815EFABBD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2552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1E948-BF9E-4550-A54C-9E8EA673110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7A45-CC40-4211-98FC-1815EFABBD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3853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1E948-BF9E-4550-A54C-9E8EA673110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7A45-CC40-4211-98FC-1815EFABBD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25054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1E948-BF9E-4550-A54C-9E8EA673110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7A45-CC40-4211-98FC-1815EFABBD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6087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1E948-BF9E-4550-A54C-9E8EA673110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7A45-CC40-4211-98FC-1815EFABBD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3281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1E948-BF9E-4550-A54C-9E8EA673110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7A45-CC40-4211-98FC-1815EFABBD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432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1E948-BF9E-4550-A54C-9E8EA673110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7A45-CC40-4211-98FC-1815EFABBD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0691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1E948-BF9E-4550-A54C-9E8EA673110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7A45-CC40-4211-98FC-1815EFABBD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4382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1E948-BF9E-4550-A54C-9E8EA673110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7A45-CC40-4211-98FC-1815EFABBD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1239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1E948-BF9E-4550-A54C-9E8EA673110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7A45-CC40-4211-98FC-1815EFABBD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9112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1E948-BF9E-4550-A54C-9E8EA673110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7A45-CC40-4211-98FC-1815EFABBD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6046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1E948-BF9E-4550-A54C-9E8EA673110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7A45-CC40-4211-98FC-1815EFABBD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9758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1A51E948-BF9E-4550-A54C-9E8EA673110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7A1C7A45-CC40-4211-98FC-1815EFABBD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59313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我的檔案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姓名：小欣</a:t>
            </a:r>
            <a:endParaRPr lang="zh-TW" altLang="en-US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142" y="679270"/>
            <a:ext cx="3449947" cy="4202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862078"/>
      </p:ext>
    </p:extLst>
  </p:cSld>
  <p:clrMapOvr>
    <a:masterClrMapping/>
  </p:clrMapOvr>
</p:sld>
</file>

<file path=ppt/theme/theme1.xml><?xml version="1.0" encoding="utf-8"?>
<a:theme xmlns:a="http://schemas.openxmlformats.org/drawingml/2006/main" name="深度">
  <a:themeElements>
    <a:clrScheme name="深度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深度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深度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TM04033923[[fn=深度]]</Template>
  <TotalTime>47</TotalTime>
  <Words>7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Corbel</vt:lpstr>
      <vt:lpstr>深度</vt:lpstr>
      <vt:lpstr>我的檔案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ㄗㄨ</dc:title>
  <dc:creator>Windows 使用者</dc:creator>
  <cp:lastModifiedBy>Windows 使用者</cp:lastModifiedBy>
  <cp:revision>6</cp:revision>
  <dcterms:created xsi:type="dcterms:W3CDTF">2019-09-09T02:38:00Z</dcterms:created>
  <dcterms:modified xsi:type="dcterms:W3CDTF">2019-09-16T02:52:12Z</dcterms:modified>
</cp:coreProperties>
</file>