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6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43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133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2392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379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044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911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57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2016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173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7681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07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12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406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3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26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26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080332E7-8038-4664-8372-9B2EE77D9824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416AA778-5B48-48AE-95F2-1BAAE2476B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4038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  <p:sldLayoutId id="214748386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9006" y="0"/>
            <a:ext cx="7001691" cy="225987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</a:t>
            </a:r>
            <a:r>
              <a:rPr lang="en-US" altLang="zh-TW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小檔</a:t>
            </a:r>
            <a:r>
              <a:rPr lang="zh-TW" alt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95944" y="2808515"/>
            <a:ext cx="7811589" cy="4049485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</a:t>
            </a:r>
            <a:r>
              <a:rPr lang="en-US" altLang="zh-TW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潼潼</a:t>
            </a:r>
            <a:endParaRPr lang="en-US" altLang="zh-TW" sz="24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</a:t>
            </a:r>
            <a:r>
              <a:rPr lang="en-US" altLang="zh-TW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4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巨蟹</a:t>
            </a:r>
            <a:endParaRPr lang="en-US" altLang="zh-TW" sz="2400" dirty="0" smtClean="0">
              <a:solidFill>
                <a:schemeClr val="accent2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喜歡吃：焗烤</a:t>
            </a:r>
            <a:endParaRPr lang="en-US" altLang="zh-TW" sz="2400" dirty="0" smtClean="0">
              <a:solidFill>
                <a:schemeClr val="accent4">
                  <a:lumMod val="40000"/>
                  <a:lumOff val="6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897" y="1528356"/>
            <a:ext cx="2638698" cy="286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97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板">
  <a:themeElements>
    <a:clrScheme name="石板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石板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TM04033929[[fn=石板]]</Template>
  <TotalTime>57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Calisto MT</vt:lpstr>
      <vt:lpstr>文鼎甜妞體P</vt:lpstr>
      <vt:lpstr>微軟正黑體</vt:lpstr>
      <vt:lpstr>Trebuchet MS</vt:lpstr>
      <vt:lpstr>Wingdings 2</vt:lpstr>
      <vt:lpstr>石板</vt:lpstr>
      <vt:lpstr>我的 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</dc:title>
  <dc:creator>Windows 使用者</dc:creator>
  <cp:lastModifiedBy>Windows 使用者</cp:lastModifiedBy>
  <cp:revision>8</cp:revision>
  <dcterms:created xsi:type="dcterms:W3CDTF">2019-09-09T02:38:45Z</dcterms:created>
  <dcterms:modified xsi:type="dcterms:W3CDTF">2019-09-16T03:01:43Z</dcterms:modified>
</cp:coreProperties>
</file>