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63043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38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829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463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41157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904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05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485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61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1261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4232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156AD1F0-6D10-4EE1-9533-4100CDF77B35}" type="datetimeFigureOut">
              <a:rPr lang="zh-TW" altLang="en-US" smtClean="0"/>
              <a:t>2019/10/7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8BE75E4F-CBB5-409D-B6CF-DD6DBA1EC2E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52508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</a:t>
            </a:r>
            <a: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小檔案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王淮淮</a:t>
            </a:r>
            <a:endParaRPr lang="en-US" altLang="zh-TW" dirty="0" smtClean="0">
              <a:solidFill>
                <a:schemeClr val="accent6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chemeClr val="accent5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雙子座</a:t>
            </a:r>
            <a:endParaRPr lang="en-US" altLang="zh-TW" dirty="0" smtClean="0">
              <a:solidFill>
                <a:schemeClr val="accent5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</a:t>
            </a:r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彈鋼琴</a:t>
            </a:r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、電吉他、游泳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194" y="5591159"/>
            <a:ext cx="802415" cy="143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42708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50</TotalTime>
  <Words>18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Franklin Gothic Book</vt:lpstr>
      <vt:lpstr>文鼎甜妞體P</vt:lpstr>
      <vt:lpstr>微軟正黑體</vt:lpstr>
      <vt:lpstr>Crop</vt:lpstr>
      <vt:lpstr>我的 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 小檔案</dc:title>
  <dc:creator>Windows 使用者</dc:creator>
  <cp:lastModifiedBy>Windows 使用者</cp:lastModifiedBy>
  <cp:revision>8</cp:revision>
  <dcterms:created xsi:type="dcterms:W3CDTF">2019-09-09T02:37:51Z</dcterms:created>
  <dcterms:modified xsi:type="dcterms:W3CDTF">2019-10-07T02:47:11Z</dcterms:modified>
</cp:coreProperties>
</file>