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65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2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291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350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189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266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009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88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50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4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86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59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93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69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12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22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53B8C0-94E0-4F46-9E10-40F2A1162C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F6F0D87-1450-4B79-BCC4-27699AF4F0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2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我的小資料</a:t>
            </a:r>
            <a:endParaRPr lang="zh-TW" altLang="en-US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</a:t>
            </a:r>
            <a:r>
              <a:rPr lang="en-US" altLang="zh-TW" dirty="0" err="1" smtClean="0"/>
              <a:t>jennie</a:t>
            </a:r>
            <a:endParaRPr lang="en-US" altLang="zh-TW" dirty="0" smtClean="0"/>
          </a:p>
          <a:p>
            <a:r>
              <a:rPr lang="zh-TW" altLang="en-US" dirty="0" smtClean="0"/>
              <a:t>愛</a:t>
            </a:r>
            <a:r>
              <a:rPr lang="zh-TW" altLang="en-US" smtClean="0"/>
              <a:t>吃：牛排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114" y="2664823"/>
            <a:ext cx="2978332" cy="308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59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50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Garamond</vt:lpstr>
      <vt:lpstr>有機</vt:lpstr>
      <vt:lpstr>我的小資料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我的小黨</dc:title>
  <dc:creator>Windows 使用者</dc:creator>
  <cp:lastModifiedBy>Windows 使用者</cp:lastModifiedBy>
  <cp:revision>7</cp:revision>
  <dcterms:created xsi:type="dcterms:W3CDTF">2019-09-09T02:38:19Z</dcterms:created>
  <dcterms:modified xsi:type="dcterms:W3CDTF">2019-09-16T02:52:08Z</dcterms:modified>
</cp:coreProperties>
</file>