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738" r:id="rId2"/>
  </p:sldMasterIdLst>
  <p:sldIdLst>
    <p:sldId id="256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1.xml"/><Relationship Id="rId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4530"/>
            <a:ext cx="6858000" cy="2387600"/>
          </a:xfrm>
        </p:spPr>
        <p:txBody>
          <a:bodyPr anchor="b">
            <a:normAutofit/>
          </a:bodyPr>
          <a:lstStyle>
            <a:lvl1pPr algn="ctr">
              <a:defRPr sz="45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 algn="ctr">
              <a:buNone/>
              <a:defRPr sz="21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040FC-6C66-4BA0-96AB-7FD6676F160D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F7C47-60A3-4099-8DE7-DDA21E02A9D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974440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040FC-6C66-4BA0-96AB-7FD6676F160D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F7C47-60A3-4099-8DE7-DDA21E02A9D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880646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0362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0363"/>
            <a:ext cx="5800725" cy="5811837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040FC-6C66-4BA0-96AB-7FD6676F160D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F7C47-60A3-4099-8DE7-DDA21E02A9D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1769621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040FC-6C66-4BA0-96AB-7FD6676F160D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96EF7C47-60A3-4099-8DE7-DDA21E02A9D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3755803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040FC-6C66-4BA0-96AB-7FD6676F160D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F7C47-60A3-4099-8DE7-DDA21E02A9D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955042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040FC-6C66-4BA0-96AB-7FD6676F160D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96EF7C47-60A3-4099-8DE7-DDA21E02A9D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5239469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040FC-6C66-4BA0-96AB-7FD6676F160D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96EF7C47-60A3-4099-8DE7-DDA21E02A9D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4925581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040FC-6C66-4BA0-96AB-7FD6676F160D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96EF7C47-60A3-4099-8DE7-DDA21E02A9D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4208446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040FC-6C66-4BA0-96AB-7FD6676F160D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F7C47-60A3-4099-8DE7-DDA21E02A9D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6172379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040FC-6C66-4BA0-96AB-7FD6676F160D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F7C47-60A3-4099-8DE7-DDA21E02A9D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0084149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040FC-6C66-4BA0-96AB-7FD6676F160D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F7C47-60A3-4099-8DE7-DDA21E02A9D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790707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040FC-6C66-4BA0-96AB-7FD6676F160D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F7C47-60A3-4099-8DE7-DDA21E02A9D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7697099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040FC-6C66-4BA0-96AB-7FD6676F160D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96EF7C47-60A3-4099-8DE7-DDA21E02A9D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4400931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040FC-6C66-4BA0-96AB-7FD6676F160D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96EF7C47-60A3-4099-8DE7-DDA21E02A9D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4224299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040FC-6C66-4BA0-96AB-7FD6676F160D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96EF7C47-60A3-4099-8DE7-DDA21E02A9D0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3224665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040FC-6C66-4BA0-96AB-7FD6676F160D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96EF7C47-60A3-4099-8DE7-DDA21E02A9D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267681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040FC-6C66-4BA0-96AB-7FD6676F160D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96EF7C47-60A3-4099-8DE7-DDA21E02A9D0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2743353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040FC-6C66-4BA0-96AB-7FD6676F160D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96EF7C47-60A3-4099-8DE7-DDA21E02A9D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3531975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040FC-6C66-4BA0-96AB-7FD6676F160D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F7C47-60A3-4099-8DE7-DDA21E02A9D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207725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040FC-6C66-4BA0-96AB-7FD6676F160D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F7C47-60A3-4099-8DE7-DDA21E02A9D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14784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12423"/>
            <a:ext cx="7886700" cy="2851208"/>
          </a:xfrm>
        </p:spPr>
        <p:txBody>
          <a:bodyPr anchor="b">
            <a:normAutofit/>
          </a:bodyPr>
          <a:lstStyle>
            <a:lvl1pPr>
              <a:defRPr sz="45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52634"/>
            <a:ext cx="78867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040FC-6C66-4BA0-96AB-7FD6676F160D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F7C47-60A3-4099-8DE7-DDA21E02A9D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097049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3845" y="1828801"/>
            <a:ext cx="3886200" cy="435133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8801"/>
            <a:ext cx="3886200" cy="435133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040FC-6C66-4BA0-96AB-7FD6676F160D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F7C47-60A3-4099-8DE7-DDA21E02A9D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480028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3845" y="1681851"/>
            <a:ext cx="386715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45" y="2507551"/>
            <a:ext cx="3867150" cy="3680525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851"/>
            <a:ext cx="38862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7551"/>
            <a:ext cx="3886201" cy="3680525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040FC-6C66-4BA0-96AB-7FD6676F160D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F7C47-60A3-4099-8DE7-DDA21E02A9D0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45345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040FC-6C66-4BA0-96AB-7FD6676F160D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F7C47-60A3-4099-8DE7-DDA21E02A9D0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2330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040FC-6C66-4BA0-96AB-7FD6676F160D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F7C47-60A3-4099-8DE7-DDA21E02A9D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441325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57201"/>
            <a:ext cx="2948940" cy="1600197"/>
          </a:xfrm>
        </p:spPr>
        <p:txBody>
          <a:bodyPr anchor="b">
            <a:normAutofit/>
          </a:bodyPr>
          <a:lstStyle>
            <a:lvl1pPr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990600"/>
            <a:ext cx="4629150" cy="487680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936" y="2057399"/>
            <a:ext cx="294894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040FC-6C66-4BA0-96AB-7FD6676F160D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F7C47-60A3-4099-8DE7-DDA21E02A9D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525257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57200"/>
            <a:ext cx="2948940" cy="1600200"/>
          </a:xfrm>
        </p:spPr>
        <p:txBody>
          <a:bodyPr anchor="b">
            <a:normAutofit/>
          </a:bodyPr>
          <a:lstStyle>
            <a:lvl1pPr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6200" y="990600"/>
            <a:ext cx="4629150" cy="48768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936" y="2057400"/>
            <a:ext cx="294894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040FC-6C66-4BA0-96AB-7FD6676F160D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F7C47-60A3-4099-8DE7-DDA21E02A9D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888377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33845" y="365760"/>
            <a:ext cx="78867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3845" y="1828801"/>
            <a:ext cx="78867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25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96E040FC-6C66-4BA0-96AB-7FD6676F160D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25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63145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2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EF7C47-60A3-4099-8DE7-DDA21E02A9D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907856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E040FC-6C66-4BA0-96AB-7FD6676F160D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96EF7C47-60A3-4099-8DE7-DDA21E02A9D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662075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  <p:sldLayoutId id="2147483740" r:id="rId2"/>
    <p:sldLayoutId id="2147483741" r:id="rId3"/>
    <p:sldLayoutId id="2147483742" r:id="rId4"/>
    <p:sldLayoutId id="2147483743" r:id="rId5"/>
    <p:sldLayoutId id="2147483744" r:id="rId6"/>
    <p:sldLayoutId id="2147483745" r:id="rId7"/>
    <p:sldLayoutId id="2147483746" r:id="rId8"/>
    <p:sldLayoutId id="2147483747" r:id="rId9"/>
    <p:sldLayoutId id="2147483748" r:id="rId10"/>
    <p:sldLayoutId id="2147483749" r:id="rId11"/>
    <p:sldLayoutId id="2147483750" r:id="rId12"/>
    <p:sldLayoutId id="2147483751" r:id="rId13"/>
    <p:sldLayoutId id="2147483752" r:id="rId14"/>
    <p:sldLayoutId id="2147483753" r:id="rId15"/>
    <p:sldLayoutId id="214748375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149531" y="647654"/>
            <a:ext cx="6923315" cy="2889071"/>
          </a:xfrm>
        </p:spPr>
        <p:txBody>
          <a:bodyPr>
            <a:normAutofit/>
          </a:bodyPr>
          <a:lstStyle/>
          <a:p>
            <a:r>
              <a:rPr lang="zh-TW" altLang="en-US" sz="66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文鼎中廣告體" panose="020B0602010101010101" pitchFamily="34" charset="-120"/>
                <a:ea typeface="文鼎中廣告體" panose="020B0602010101010101" pitchFamily="34" charset="-120"/>
              </a:rPr>
              <a:t>我的</a:t>
            </a:r>
            <a:r>
              <a:rPr lang="zh-TW" altLang="en-US" sz="6600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文鼎中廣告體" panose="020B0602010101010101" pitchFamily="34" charset="-120"/>
                <a:ea typeface="文鼎中廣告體" panose="020B0602010101010101" pitchFamily="34" charset="-120"/>
              </a:rPr>
              <a:t>小資</a:t>
            </a:r>
            <a:r>
              <a:rPr lang="zh-TW" altLang="en-US" sz="6600" dirty="0">
                <a:solidFill>
                  <a:schemeClr val="accent3">
                    <a:lumMod val="60000"/>
                    <a:lumOff val="40000"/>
                  </a:schemeClr>
                </a:solidFill>
                <a:latin typeface="文鼎中廣告體" panose="020B0602010101010101" pitchFamily="34" charset="-120"/>
                <a:ea typeface="文鼎中廣告體" panose="020B0602010101010101" pitchFamily="34" charset="-120"/>
              </a:rPr>
              <a:t>料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979022" y="3419160"/>
            <a:ext cx="5264332" cy="1727606"/>
          </a:xfrm>
        </p:spPr>
        <p:txBody>
          <a:bodyPr>
            <a:noAutofit/>
          </a:bodyPr>
          <a:lstStyle/>
          <a:p>
            <a:r>
              <a:rPr lang="zh-TW" altLang="en-US" sz="3200" b="1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文鼎中廣告體" panose="020B0602010101010101" pitchFamily="34" charset="-120"/>
                <a:ea typeface="文鼎中廣告體" panose="020B0602010101010101" pitchFamily="34" charset="-120"/>
              </a:rPr>
              <a:t>姓名</a:t>
            </a:r>
            <a:r>
              <a:rPr lang="en-US" altLang="zh-TW" sz="3200" b="1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文鼎中廣告體" panose="020B0602010101010101" pitchFamily="34" charset="-120"/>
                <a:ea typeface="文鼎中廣告體" panose="020B0602010101010101" pitchFamily="34" charset="-120"/>
              </a:rPr>
              <a:t>:Kira</a:t>
            </a:r>
            <a:r>
              <a:rPr lang="zh-TW" altLang="en-US" sz="3200" b="1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文鼎中廣告體" panose="020B0602010101010101" pitchFamily="34" charset="-120"/>
                <a:ea typeface="文鼎中廣告體" panose="020B0602010101010101" pitchFamily="34" charset="-120"/>
              </a:rPr>
              <a:t/>
            </a:r>
            <a:br>
              <a:rPr lang="zh-TW" altLang="en-US" sz="3200" b="1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文鼎中廣告體" panose="020B0602010101010101" pitchFamily="34" charset="-120"/>
                <a:ea typeface="文鼎中廣告體" panose="020B0602010101010101" pitchFamily="34" charset="-120"/>
              </a:rPr>
            </a:br>
            <a:r>
              <a:rPr lang="zh-TW" altLang="en-US" sz="3200" b="1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文鼎中廣告體" panose="020B0602010101010101" pitchFamily="34" charset="-120"/>
                <a:ea typeface="文鼎中廣告體" panose="020B0602010101010101" pitchFamily="34" charset="-120"/>
              </a:rPr>
              <a:t>星座：牡羊座</a:t>
            </a:r>
          </a:p>
          <a:p>
            <a:r>
              <a:rPr lang="zh-TW" altLang="en-US" sz="3200" b="1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文鼎中廣告體" panose="020B0602010101010101" pitchFamily="34" charset="-120"/>
                <a:ea typeface="文鼎中廣告體" panose="020B0602010101010101" pitchFamily="34" charset="-120"/>
              </a:rPr>
              <a:t>最愛：唱歌</a:t>
            </a: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46568" y="824327"/>
            <a:ext cx="2633700" cy="43224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4270648"/>
      </p:ext>
    </p:extLst>
  </p:cSld>
  <p:clrMapOvr>
    <a:masterClrMapping/>
  </p:clrMapOvr>
</p:sld>
</file>

<file path=ppt/theme/theme1.xml><?xml version="1.0" encoding="utf-8"?>
<a:theme xmlns:a="http://schemas.openxmlformats.org/drawingml/2006/main" name="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絲縷">
  <a:themeElements>
    <a:clrScheme name="絲縷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絲縷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絲縷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TM02900743[[fn=有機]]</Template>
  <TotalTime>46</TotalTime>
  <Words>7</Words>
  <Application>Microsoft Office PowerPoint</Application>
  <PresentationFormat>如螢幕大小 (4:3)</PresentationFormat>
  <Paragraphs>3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9</vt:i4>
      </vt:variant>
      <vt:variant>
        <vt:lpstr>佈景主題</vt:lpstr>
      </vt:variant>
      <vt:variant>
        <vt:i4>2</vt:i4>
      </vt:variant>
      <vt:variant>
        <vt:lpstr>投影片標題</vt:lpstr>
      </vt:variant>
      <vt:variant>
        <vt:i4>1</vt:i4>
      </vt:variant>
    </vt:vector>
  </HeadingPairs>
  <TitlesOfParts>
    <vt:vector size="12" baseType="lpstr">
      <vt:lpstr>文鼎中廣告體</vt:lpstr>
      <vt:lpstr>微軟正黑體</vt:lpstr>
      <vt:lpstr>新細明體</vt:lpstr>
      <vt:lpstr>Arial</vt:lpstr>
      <vt:lpstr>Calibri</vt:lpstr>
      <vt:lpstr>Calibri Light</vt:lpstr>
      <vt:lpstr>Century Gothic</vt:lpstr>
      <vt:lpstr>Wingdings 2</vt:lpstr>
      <vt:lpstr>Wingdings 3</vt:lpstr>
      <vt:lpstr>HDOfficeLightV0</vt:lpstr>
      <vt:lpstr>絲縷</vt:lpstr>
      <vt:lpstr>我的小資料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我的小資料</dc:title>
  <dc:creator>Windows 使用者</dc:creator>
  <cp:lastModifiedBy>Windows 使用者</cp:lastModifiedBy>
  <cp:revision>6</cp:revision>
  <dcterms:created xsi:type="dcterms:W3CDTF">2019-09-09T02:37:48Z</dcterms:created>
  <dcterms:modified xsi:type="dcterms:W3CDTF">2019-09-16T02:51:45Z</dcterms:modified>
</cp:coreProperties>
</file>