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97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80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747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53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74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20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67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45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42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D444111-EB6C-47E8-BE8A-3BA328CA038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D2AE4C-8411-4F28-8FCE-190CFE2104A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9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374674" y="4960137"/>
            <a:ext cx="2588079" cy="1463040"/>
          </a:xfrm>
        </p:spPr>
        <p:txBody>
          <a:bodyPr>
            <a:normAutofit/>
          </a:bodyPr>
          <a:lstStyle/>
          <a:p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姓名</a:t>
            </a:r>
            <a:r>
              <a:rPr lang="en-US" altLang="zh-TW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:</a:t>
            </a:r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</a:t>
            </a:r>
            <a:r>
              <a:rPr lang="zh-TW" alt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潔</a:t>
            </a:r>
            <a:endParaRPr lang="en-US" altLang="zh-TW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愛吃</a:t>
            </a:r>
            <a:r>
              <a:rPr lang="en-US" altLang="zh-TW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:</a:t>
            </a:r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高麗菜</a:t>
            </a:r>
            <a:endParaRPr lang="en-US" altLang="zh-TW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興趣</a:t>
            </a:r>
            <a:r>
              <a:rPr lang="en-US" altLang="zh-TW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:</a:t>
            </a:r>
            <a:r>
              <a:rPr lang="zh-TW" alt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摺紙</a:t>
            </a:r>
            <a:endParaRPr lang="zh-TW" alt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2" y="4604078"/>
            <a:ext cx="2155372" cy="22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186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Tw Cen MT</vt:lpstr>
      <vt:lpstr>Tw Cen MT Condensed</vt:lpstr>
      <vt:lpstr>文鼎中廣告體</vt:lpstr>
      <vt:lpstr>文鼎甜妞體P</vt:lpstr>
      <vt:lpstr>微軟正黑體</vt:lpstr>
      <vt:lpstr>Wingdings 3</vt:lpstr>
      <vt:lpstr>積分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2019-09-09T02:37:59Z</dcterms:created>
  <dcterms:modified xsi:type="dcterms:W3CDTF">2019-09-16T02:52:02Z</dcterms:modified>
</cp:coreProperties>
</file>