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273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6289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919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64831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5159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376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1027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1763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5900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6151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0308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938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7349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129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1338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1470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6501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2EDC8D9-B2EA-4739-A9C1-0F059A251AD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C26B73C-80B0-4CCF-AD66-5951099983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71362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77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  <p:sldLayoutId id="2147483988" r:id="rId12"/>
    <p:sldLayoutId id="2147483989" r:id="rId13"/>
    <p:sldLayoutId id="2147483990" r:id="rId14"/>
    <p:sldLayoutId id="2147483991" r:id="rId15"/>
    <p:sldLayoutId id="2147483992" r:id="rId16"/>
    <p:sldLayoutId id="214748399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666206" y="0"/>
            <a:ext cx="5603966" cy="2429690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自</a:t>
            </a:r>
            <a:r>
              <a:rPr lang="zh-TW" altLang="en-US" sz="80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我</a:t>
            </a:r>
            <a:r>
              <a:rPr lang="zh-TW" altLang="en-US" sz="80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介</a:t>
            </a:r>
            <a:r>
              <a:rPr lang="zh-TW" altLang="en-US" sz="80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紹</a:t>
            </a:r>
            <a:endParaRPr lang="zh-TW" altLang="en-US" sz="8000" dirty="0">
              <a:solidFill>
                <a:schemeClr val="bg2">
                  <a:lumMod val="20000"/>
                  <a:lumOff val="8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469490" y="3092509"/>
            <a:ext cx="6713536" cy="3177662"/>
          </a:xfrm>
        </p:spPr>
        <p:txBody>
          <a:bodyPr>
            <a:noAutofit/>
          </a:bodyPr>
          <a:lstStyle/>
          <a:p>
            <a:r>
              <a:rPr lang="zh-TW" altLang="en-US" sz="4000" dirty="0">
                <a:solidFill>
                  <a:srgbClr val="FFFF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姓名</a:t>
            </a:r>
            <a:r>
              <a:rPr lang="zh-TW" altLang="en-US" sz="4000" dirty="0" smtClean="0">
                <a:solidFill>
                  <a:srgbClr val="FFFF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：</a:t>
            </a:r>
            <a:r>
              <a:rPr lang="en-US" altLang="zh-TW" sz="4000" dirty="0" smtClean="0">
                <a:solidFill>
                  <a:srgbClr val="FFFF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Janet</a:t>
            </a:r>
            <a:endParaRPr lang="en-US" altLang="zh-TW" sz="4000" dirty="0" smtClean="0">
              <a:solidFill>
                <a:srgbClr val="FFFF0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4000" dirty="0" smtClean="0">
                <a:solidFill>
                  <a:srgbClr val="92D05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星座：摩羯座</a:t>
            </a:r>
            <a:endParaRPr lang="en-US" altLang="zh-TW" sz="4000" dirty="0" smtClean="0">
              <a:solidFill>
                <a:srgbClr val="92D05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4000" dirty="0" smtClean="0">
                <a:solidFill>
                  <a:srgbClr val="FFFF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興趣：畫圖</a:t>
            </a:r>
            <a:endParaRPr lang="en-US" altLang="zh-TW" sz="4000" dirty="0" smtClean="0">
              <a:solidFill>
                <a:srgbClr val="FFFF0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4000" dirty="0" smtClean="0">
                <a:solidFill>
                  <a:srgbClr val="92D05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喜歡的寵物：柴犬</a:t>
            </a:r>
            <a:endParaRPr lang="en-US" altLang="zh-TW" sz="4000" dirty="0" smtClean="0">
              <a:solidFill>
                <a:srgbClr val="92D05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endParaRPr lang="zh-TW" altLang="en-US" sz="4000" dirty="0">
              <a:solidFill>
                <a:srgbClr val="FFC000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46" y="536261"/>
            <a:ext cx="2543153" cy="3395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3847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48</TotalTime>
  <Words>16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文鼎ＰＯＰ－４</vt:lpstr>
      <vt:lpstr>文鼎中特廣告體</vt:lpstr>
      <vt:lpstr>新細明體</vt:lpstr>
      <vt:lpstr>Arial</vt:lpstr>
      <vt:lpstr>Calibri</vt:lpstr>
      <vt:lpstr>Calibri Light</vt:lpstr>
      <vt:lpstr>天體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2019-09-09T02:38:02Z</dcterms:created>
  <dcterms:modified xsi:type="dcterms:W3CDTF">2019-09-16T02:53:15Z</dcterms:modified>
</cp:coreProperties>
</file>