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2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Title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9775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973" y="1964267"/>
            <a:ext cx="5714228" cy="2421464"/>
          </a:xfrm>
        </p:spPr>
        <p:txBody>
          <a:bodyPr anchor="b">
            <a:normAutofit/>
          </a:bodyPr>
          <a:lstStyle>
            <a:lvl1pPr algn="r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973" y="4385733"/>
            <a:ext cx="5714228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52311" y="5870576"/>
            <a:ext cx="1212173" cy="377825"/>
          </a:xfrm>
        </p:spPr>
        <p:txBody>
          <a:bodyPr/>
          <a:lstStyle/>
          <a:p>
            <a:fld id="{8B6D6C52-2FF9-4F7B-98F5-312461761D8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973" y="5870576"/>
            <a:ext cx="3932137" cy="3778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40685" y="5870576"/>
            <a:ext cx="417516" cy="377825"/>
          </a:xfrm>
        </p:spPr>
        <p:txBody>
          <a:bodyPr/>
          <a:lstStyle/>
          <a:p>
            <a:fld id="{2CCAA7B1-B694-4424-8C93-BCA4E46A06D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9665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4732865"/>
            <a:ext cx="7772400" cy="566738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4401" y="932112"/>
            <a:ext cx="6858000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/>
            </a:lvl1pPr>
          </a:lstStyle>
          <a:p>
            <a:pPr marL="0" lvl="0" indent="0" algn="ctr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5299603"/>
            <a:ext cx="7772400" cy="4937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D6C52-2FF9-4F7B-98F5-312461761D8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AA7B1-B694-4424-8C93-BCA4E46A06D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59425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609602"/>
            <a:ext cx="7772399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4343400"/>
            <a:ext cx="7772399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D6C52-2FF9-4F7B-98F5-312461761D8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AA7B1-B694-4424-8C93-BCA4E46A06D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42977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88671" y="3352800"/>
            <a:ext cx="6876133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2266" y="4343400"/>
            <a:ext cx="7772400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D6C52-2FF9-4F7B-98F5-312461761D8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AA7B1-B694-4424-8C93-BCA4E46A06D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38135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291648"/>
            <a:ext cx="7772401" cy="1468800"/>
          </a:xfrm>
        </p:spPr>
        <p:txBody>
          <a:bodyPr anchor="b">
            <a:normAutofit/>
          </a:bodyPr>
          <a:lstStyle>
            <a:lvl1pPr algn="l">
              <a:defRPr sz="2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60448"/>
            <a:ext cx="7772402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D6C52-2FF9-4F7B-98F5-312461761D8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AA7B1-B694-4424-8C93-BCA4E46A06D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23504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200" y="3886200"/>
            <a:ext cx="7772401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75200"/>
            <a:ext cx="7772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D6C52-2FF9-4F7B-98F5-312461761D8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AA7B1-B694-4424-8C93-BCA4E46A06D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24153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440" y="609602"/>
            <a:ext cx="7772401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64440" y="3505200"/>
            <a:ext cx="777240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4439" y="4343400"/>
            <a:ext cx="7772401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D6C52-2FF9-4F7B-98F5-312461761D8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AA7B1-B694-4424-8C93-BCA4E46A06D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34967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D6C52-2FF9-4F7B-98F5-312461761D8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AA7B1-B694-4424-8C93-BCA4E46A06D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66717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2978" y="609600"/>
            <a:ext cx="1676621" cy="5181601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990184" cy="5181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D6C52-2FF9-4F7B-98F5-312461761D8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AA7B1-B694-4424-8C93-BCA4E46A06D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21039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D6C52-2FF9-4F7B-98F5-312461761D8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AA7B1-B694-4424-8C93-BCA4E46A06D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32490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3308581"/>
            <a:ext cx="7772400" cy="14688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4777381"/>
            <a:ext cx="777240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D6C52-2FF9-4F7B-98F5-312461761D8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AA7B1-B694-4424-8C93-BCA4E46A06D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2532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2142068"/>
            <a:ext cx="3813048" cy="364913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6553" y="2142068"/>
            <a:ext cx="3813048" cy="364913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D6C52-2FF9-4F7B-98F5-312461761D8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AA7B1-B694-4424-8C93-BCA4E46A06D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9783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480" y="2218267"/>
            <a:ext cx="354060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1120" y="2218267"/>
            <a:ext cx="35184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6552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D6C52-2FF9-4F7B-98F5-312461761D8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AA7B1-B694-4424-8C93-BCA4E46A06D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7453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609601"/>
            <a:ext cx="7772400" cy="145626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D6C52-2FF9-4F7B-98F5-312461761D8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AA7B1-B694-4424-8C93-BCA4E46A06D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14489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D6C52-2FF9-4F7B-98F5-312461761D8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AA7B1-B694-4424-8C93-BCA4E46A06D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99047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718" y="1557868"/>
            <a:ext cx="2862910" cy="143933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6144" y="609601"/>
            <a:ext cx="4627975" cy="5181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1718" y="2997200"/>
            <a:ext cx="2862910" cy="184573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D6C52-2FF9-4F7B-98F5-312461761D8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AA7B1-B694-4424-8C93-BCA4E46A06D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0184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128" y="1735672"/>
            <a:ext cx="4097204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29200" y="914400"/>
            <a:ext cx="3200400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 dirty="0"/>
            </a:lvl1pPr>
          </a:lstStyle>
          <a:p>
            <a:pPr marL="0" lvl="0" indent="0" algn="ctr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2128" y="3107272"/>
            <a:ext cx="4097204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D6C52-2FF9-4F7B-98F5-312461761D8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AA7B1-B694-4424-8C93-BCA4E46A06D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3316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42068"/>
            <a:ext cx="7772400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23712" y="5870576"/>
            <a:ext cx="1212173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8B6D6C52-2FF9-4F7B-98F5-312461761D8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5870576"/>
            <a:ext cx="5990311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085" y="5870576"/>
            <a:ext cx="417516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CCAA7B1-B694-4424-8C93-BCA4E46A06D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137265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  <p:sldLayoutId id="2147483754" r:id="rId12"/>
    <p:sldLayoutId id="2147483755" r:id="rId13"/>
    <p:sldLayoutId id="2147483756" r:id="rId14"/>
    <p:sldLayoutId id="2147483757" r:id="rId15"/>
    <p:sldLayoutId id="2147483758" r:id="rId16"/>
    <p:sldLayoutId id="21474837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-1007946" y="422850"/>
            <a:ext cx="5159056" cy="2398727"/>
          </a:xfrm>
        </p:spPr>
        <p:txBody>
          <a:bodyPr>
            <a:normAutofit/>
          </a:bodyPr>
          <a:lstStyle/>
          <a:p>
            <a:r>
              <a:rPr lang="zh-TW" altLang="en-US" sz="80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自</a:t>
            </a:r>
            <a:r>
              <a:rPr lang="zh-TW" altLang="en-US" sz="80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我</a:t>
            </a:r>
            <a:r>
              <a:rPr lang="zh-TW" altLang="en-US" sz="80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介</a:t>
            </a:r>
            <a:r>
              <a:rPr lang="zh-TW" altLang="en-US" sz="80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紹</a:t>
            </a:r>
            <a:endParaRPr lang="zh-TW" altLang="en-US" sz="8000" dirty="0">
              <a:solidFill>
                <a:schemeClr val="accent4">
                  <a:lumMod val="60000"/>
                  <a:lumOff val="40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051642" y="3654214"/>
            <a:ext cx="5714228" cy="1405467"/>
          </a:xfrm>
        </p:spPr>
        <p:txBody>
          <a:bodyPr>
            <a:normAutofit fontScale="25000" lnSpcReduction="20000"/>
          </a:bodyPr>
          <a:lstStyle/>
          <a:p>
            <a:r>
              <a:rPr lang="zh-TW" altLang="en-US" sz="19200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姓名</a:t>
            </a:r>
            <a:r>
              <a:rPr lang="zh-TW" altLang="en-US" sz="192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：</a:t>
            </a:r>
            <a:r>
              <a:rPr lang="en-US" altLang="zh-TW" sz="192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Monica</a:t>
            </a:r>
          </a:p>
          <a:p>
            <a:r>
              <a:rPr lang="zh-TW" altLang="en-US" sz="192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星座</a:t>
            </a:r>
            <a:r>
              <a:rPr lang="zh-TW" altLang="en-US" sz="192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：</a:t>
            </a:r>
            <a:r>
              <a:rPr lang="zh-TW" altLang="en-US" sz="192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射手座</a:t>
            </a:r>
            <a:endParaRPr lang="en-US" altLang="zh-TW" sz="19200" dirty="0" smtClean="0">
              <a:solidFill>
                <a:schemeClr val="accent1">
                  <a:lumMod val="60000"/>
                  <a:lumOff val="40000"/>
                </a:schemeClr>
              </a:solidFill>
              <a:latin typeface="文鼎中鋼筆行楷" panose="020B0602010101010101" pitchFamily="34" charset="-120"/>
              <a:ea typeface="文鼎中鋼筆行楷" panose="020B0602010101010101" pitchFamily="34" charset="-120"/>
            </a:endParaRPr>
          </a:p>
          <a:p>
            <a:r>
              <a:rPr lang="zh-TW" altLang="en-US" sz="19200" dirty="0" smtClean="0">
                <a:solidFill>
                  <a:schemeClr val="tx1">
                    <a:lumMod val="85000"/>
                  </a:schemeClr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興趣</a:t>
            </a:r>
            <a:r>
              <a:rPr lang="zh-TW" altLang="en-US" sz="192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：游泳</a:t>
            </a:r>
            <a:endParaRPr lang="en-US" altLang="zh-TW" sz="19200" dirty="0" smtClean="0">
              <a:solidFill>
                <a:schemeClr val="accent2">
                  <a:lumMod val="60000"/>
                  <a:lumOff val="40000"/>
                </a:schemeClr>
              </a:solidFill>
              <a:latin typeface="文鼎中鋼筆行楷" panose="020B0602010101010101" pitchFamily="34" charset="-120"/>
              <a:ea typeface="文鼎中鋼筆行楷" panose="020B0602010101010101" pitchFamily="34" charset="-120"/>
            </a:endParaRPr>
          </a:p>
          <a:p>
            <a:endParaRPr lang="en-US" altLang="zh-TW" sz="19200" dirty="0" smtClean="0"/>
          </a:p>
          <a:p>
            <a:endParaRPr lang="en-US" altLang="zh-TW" dirty="0" smtClean="0"/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642" y="3504055"/>
            <a:ext cx="3444958" cy="3017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10242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天體">
  <a:themeElements>
    <a:clrScheme name="天體">
      <a:dk1>
        <a:sysClr val="windowText" lastClr="000000"/>
      </a:dk1>
      <a:lt1>
        <a:sysClr val="window" lastClr="FFFFFF"/>
      </a:lt1>
      <a:dk2>
        <a:srgbClr val="104C7E"/>
      </a:dk2>
      <a:lt2>
        <a:srgbClr val="EBEBEB"/>
      </a:lt2>
      <a:accent1>
        <a:srgbClr val="94CE67"/>
      </a:accent1>
      <a:accent2>
        <a:srgbClr val="49D1CD"/>
      </a:accent2>
      <a:accent3>
        <a:srgbClr val="61A5D6"/>
      </a:accent3>
      <a:accent4>
        <a:srgbClr val="9D8CD3"/>
      </a:accent4>
      <a:accent5>
        <a:srgbClr val="E45C8A"/>
      </a:accent5>
      <a:accent6>
        <a:srgbClr val="F98C61"/>
      </a:accent6>
      <a:hlink>
        <a:srgbClr val="AAF172"/>
      </a:hlink>
      <a:folHlink>
        <a:srgbClr val="E7F19A"/>
      </a:folHlink>
    </a:clrScheme>
    <a:fontScheme name="天體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天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E44E6A2F-09CD-4BE0-B42D-107FF03CEE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TM03457452[[fn=天體]]</Template>
  <TotalTime>49</TotalTime>
  <Words>10</Words>
  <Application>Microsoft Office PowerPoint</Application>
  <PresentationFormat>如螢幕大小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文鼎中鋼筆行楷</vt:lpstr>
      <vt:lpstr>文鼎甜妞體P</vt:lpstr>
      <vt:lpstr>新細明體</vt:lpstr>
      <vt:lpstr>Arial</vt:lpstr>
      <vt:lpstr>Calibri</vt:lpstr>
      <vt:lpstr>Calibri Light</vt:lpstr>
      <vt:lpstr>天體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6</cp:revision>
  <dcterms:created xsi:type="dcterms:W3CDTF">2019-09-09T02:38:37Z</dcterms:created>
  <dcterms:modified xsi:type="dcterms:W3CDTF">2019-09-16T02:52:59Z</dcterms:modified>
</cp:coreProperties>
</file>