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7DE9DB0A-3854-414A-A96F-DA161D47FE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BB2549A-A7DE-439B-A34A-DC26AF607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6425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DB0A-3854-414A-A96F-DA161D47FE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2549A-A7DE-439B-A34A-DC26AF607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2410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DB0A-3854-414A-A96F-DA161D47FE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2549A-A7DE-439B-A34A-DC26AF607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1953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DB0A-3854-414A-A96F-DA161D47FE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2549A-A7DE-439B-A34A-DC26AF607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69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DE9DB0A-3854-414A-A96F-DA161D47FE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0BB2549A-A7DE-439B-A34A-DC26AF607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80820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DB0A-3854-414A-A96F-DA161D47FE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2549A-A7DE-439B-A34A-DC26AF607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1185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DB0A-3854-414A-A96F-DA161D47FE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2549A-A7DE-439B-A34A-DC26AF607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3380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DB0A-3854-414A-A96F-DA161D47FE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2549A-A7DE-439B-A34A-DC26AF607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7834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DB0A-3854-414A-A96F-DA161D47FE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2549A-A7DE-439B-A34A-DC26AF607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9588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9DB0A-3854-414A-A96F-DA161D47FE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B2549A-A7DE-439B-A34A-DC26AF60741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52719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DE9DB0A-3854-414A-A96F-DA161D47FE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B2549A-A7DE-439B-A34A-DC26AF60741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33953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DE9DB0A-3854-414A-A96F-DA161D47FE47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BB2549A-A7DE-439B-A34A-DC26AF607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5264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99752" y="1214847"/>
            <a:ext cx="6718688" cy="3108960"/>
          </a:xfrm>
        </p:spPr>
        <p:txBody>
          <a:bodyPr/>
          <a:lstStyle/>
          <a:p>
            <a:r>
              <a:rPr lang="zh-TW" altLang="en-US" dirty="0">
                <a:solidFill>
                  <a:srgbClr val="FF99FF"/>
                </a:solidFill>
              </a:rPr>
              <a:t/>
            </a:r>
            <a:br>
              <a:rPr lang="zh-TW" altLang="en-US" dirty="0">
                <a:solidFill>
                  <a:srgbClr val="FF99FF"/>
                </a:solidFill>
              </a:rPr>
            </a:br>
            <a:r>
              <a:rPr lang="zh-TW" altLang="en-US" sz="7200" dirty="0" smtClean="0">
                <a:solidFill>
                  <a:srgbClr val="FF99FF"/>
                </a:solidFill>
                <a:latin typeface="文鼎標準楷體" panose="020B0609010101010101" pitchFamily="49" charset="-120"/>
                <a:ea typeface="文鼎標準楷體" panose="020B0609010101010101" pitchFamily="49" charset="-120"/>
              </a:rPr>
              <a:t>自我介紹</a:t>
            </a:r>
            <a:endParaRPr lang="zh-TW" altLang="en-US" sz="7200" dirty="0">
              <a:solidFill>
                <a:srgbClr val="FF99FF"/>
              </a:solidFill>
              <a:latin typeface="文鼎標準楷體" panose="020B0609010101010101" pitchFamily="49" charset="-120"/>
              <a:ea typeface="文鼎標準楷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54033" y="3732090"/>
            <a:ext cx="6810127" cy="1388549"/>
          </a:xfrm>
        </p:spPr>
        <p:txBody>
          <a:bodyPr>
            <a:noAutofit/>
          </a:bodyPr>
          <a:lstStyle/>
          <a:p>
            <a:r>
              <a:rPr lang="zh-TW" altLang="en-US" sz="2800" dirty="0" smtClean="0">
                <a:solidFill>
                  <a:schemeClr val="accent1"/>
                </a:solidFill>
                <a:latin typeface="文鼎粗楷" panose="020B0609010101010101" pitchFamily="49" charset="-120"/>
                <a:ea typeface="文鼎粗楷" panose="020B0609010101010101" pitchFamily="49" charset="-120"/>
              </a:rPr>
              <a:t>姓名</a:t>
            </a:r>
            <a:r>
              <a:rPr lang="en-US" altLang="zh-TW" sz="2800" dirty="0" smtClean="0">
                <a:solidFill>
                  <a:schemeClr val="accent1"/>
                </a:solidFill>
                <a:latin typeface="文鼎粗楷" panose="020B0609010101010101" pitchFamily="49" charset="-120"/>
                <a:ea typeface="文鼎粗楷" panose="020B0609010101010101" pitchFamily="49" charset="-120"/>
              </a:rPr>
              <a:t>: </a:t>
            </a:r>
            <a:r>
              <a:rPr lang="zh-TW" altLang="en-US" sz="2800" dirty="0" smtClean="0">
                <a:solidFill>
                  <a:schemeClr val="accent1"/>
                </a:solidFill>
                <a:latin typeface="文鼎粗楷" panose="020B0609010101010101" pitchFamily="49" charset="-120"/>
                <a:ea typeface="文鼎粗楷" panose="020B0609010101010101" pitchFamily="49" charset="-120"/>
              </a:rPr>
              <a:t>采穎</a:t>
            </a:r>
            <a:endParaRPr lang="en-US" altLang="zh-TW" sz="2800" dirty="0" smtClean="0">
              <a:solidFill>
                <a:schemeClr val="accent1"/>
              </a:solidFill>
              <a:latin typeface="文鼎粗楷" panose="020B0609010101010101" pitchFamily="49" charset="-120"/>
              <a:ea typeface="文鼎粗楷" panose="020B0609010101010101" pitchFamily="49" charset="-120"/>
            </a:endParaRPr>
          </a:p>
          <a:p>
            <a:r>
              <a:rPr lang="zh-TW" altLang="en-US" sz="2800" dirty="0" smtClean="0">
                <a:solidFill>
                  <a:schemeClr val="accent1"/>
                </a:solidFill>
                <a:latin typeface="文鼎粗楷" panose="020B0609010101010101" pitchFamily="49" charset="-120"/>
                <a:ea typeface="文鼎粗楷" panose="020B0609010101010101" pitchFamily="49" charset="-120"/>
              </a:rPr>
              <a:t>星座</a:t>
            </a:r>
            <a:r>
              <a:rPr lang="en-US" altLang="zh-TW" sz="2800" dirty="0" smtClean="0">
                <a:solidFill>
                  <a:schemeClr val="accent1"/>
                </a:solidFill>
                <a:latin typeface="文鼎粗楷" panose="020B0609010101010101" pitchFamily="49" charset="-120"/>
                <a:ea typeface="文鼎粗楷" panose="020B0609010101010101" pitchFamily="49" charset="-120"/>
              </a:rPr>
              <a:t>:</a:t>
            </a:r>
            <a:r>
              <a:rPr lang="zh-TW" altLang="en-US" sz="2800" dirty="0" smtClean="0">
                <a:solidFill>
                  <a:schemeClr val="accent1"/>
                </a:solidFill>
                <a:latin typeface="文鼎粗楷" panose="020B0609010101010101" pitchFamily="49" charset="-120"/>
                <a:ea typeface="文鼎粗楷" panose="020B0609010101010101" pitchFamily="49" charset="-120"/>
              </a:rPr>
              <a:t>射手座</a:t>
            </a:r>
            <a:endParaRPr lang="en-US" altLang="zh-TW" sz="2800" dirty="0" smtClean="0">
              <a:solidFill>
                <a:schemeClr val="accent1"/>
              </a:solidFill>
              <a:latin typeface="文鼎粗楷" panose="020B0609010101010101" pitchFamily="49" charset="-120"/>
              <a:ea typeface="文鼎粗楷" panose="020B0609010101010101" pitchFamily="49" charset="-120"/>
            </a:endParaRPr>
          </a:p>
          <a:p>
            <a:r>
              <a:rPr lang="zh-TW" altLang="en-US" sz="2800" dirty="0" smtClean="0">
                <a:solidFill>
                  <a:schemeClr val="accent1"/>
                </a:solidFill>
                <a:latin typeface="文鼎粗楷" panose="020B0609010101010101" pitchFamily="49" charset="-120"/>
                <a:ea typeface="文鼎粗楷" panose="020B0609010101010101" pitchFamily="49" charset="-120"/>
              </a:rPr>
              <a:t>興趣</a:t>
            </a:r>
            <a:r>
              <a:rPr lang="en-US" altLang="zh-TW" sz="2800" dirty="0" smtClean="0">
                <a:solidFill>
                  <a:schemeClr val="accent1"/>
                </a:solidFill>
                <a:latin typeface="文鼎粗楷" panose="020B0609010101010101" pitchFamily="49" charset="-120"/>
                <a:ea typeface="文鼎粗楷" panose="020B0609010101010101" pitchFamily="49" charset="-120"/>
              </a:rPr>
              <a:t>:</a:t>
            </a:r>
            <a:r>
              <a:rPr lang="zh-TW" altLang="en-US" sz="2800" dirty="0" smtClean="0">
                <a:solidFill>
                  <a:schemeClr val="accent1"/>
                </a:solidFill>
                <a:latin typeface="文鼎粗楷" panose="020B0609010101010101" pitchFamily="49" charset="-120"/>
                <a:ea typeface="文鼎粗楷" panose="020B0609010101010101" pitchFamily="49" charset="-120"/>
              </a:rPr>
              <a:t>畫畫</a:t>
            </a:r>
            <a:endParaRPr lang="en-US" altLang="zh-TW" sz="2800" dirty="0" smtClean="0">
              <a:solidFill>
                <a:schemeClr val="accent1"/>
              </a:solidFill>
              <a:latin typeface="文鼎粗楷" panose="020B0609010101010101" pitchFamily="49" charset="-120"/>
              <a:ea typeface="文鼎粗楷" panose="020B0609010101010101" pitchFamily="49" charset="-120"/>
            </a:endParaRPr>
          </a:p>
          <a:p>
            <a:r>
              <a:rPr lang="zh-TW" altLang="en-US" sz="2800" dirty="0" smtClean="0">
                <a:solidFill>
                  <a:schemeClr val="accent1"/>
                </a:solidFill>
                <a:latin typeface="文鼎粗楷" panose="020B0609010101010101" pitchFamily="49" charset="-120"/>
                <a:ea typeface="文鼎粗楷" panose="020B0609010101010101" pitchFamily="49" charset="-120"/>
              </a:rPr>
              <a:t>愛吃</a:t>
            </a:r>
            <a:r>
              <a:rPr lang="en-US" altLang="zh-TW" sz="2800" dirty="0" smtClean="0">
                <a:solidFill>
                  <a:schemeClr val="accent1"/>
                </a:solidFill>
                <a:latin typeface="文鼎粗楷" panose="020B0609010101010101" pitchFamily="49" charset="-120"/>
                <a:ea typeface="文鼎粗楷" panose="020B0609010101010101" pitchFamily="49" charset="-120"/>
              </a:rPr>
              <a:t>:</a:t>
            </a:r>
            <a:r>
              <a:rPr lang="zh-TW" altLang="en-US" sz="2800" dirty="0" smtClean="0">
                <a:solidFill>
                  <a:schemeClr val="accent1"/>
                </a:solidFill>
                <a:latin typeface="文鼎粗楷" panose="020B0609010101010101" pitchFamily="49" charset="-120"/>
                <a:ea typeface="文鼎粗楷" panose="020B0609010101010101" pitchFamily="49" charset="-120"/>
              </a:rPr>
              <a:t>草莓</a:t>
            </a:r>
            <a:endParaRPr lang="en-US" altLang="zh-TW" sz="2800" dirty="0" smtClean="0">
              <a:solidFill>
                <a:schemeClr val="accent1">
                  <a:lumMod val="60000"/>
                  <a:lumOff val="40000"/>
                </a:schemeClr>
              </a:solidFill>
              <a:latin typeface="文鼎粗楷" panose="020B0609010101010101" pitchFamily="49" charset="-120"/>
              <a:ea typeface="文鼎粗楷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2283" y="2811892"/>
            <a:ext cx="2153039" cy="264544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9358" y="2979762"/>
            <a:ext cx="1822271" cy="2514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0736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肥皂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肥皂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46</TotalTime>
  <Words>14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文鼎粗楷</vt:lpstr>
      <vt:lpstr>文鼎標準楷體</vt:lpstr>
      <vt:lpstr>新細明體</vt:lpstr>
      <vt:lpstr>Century Gothic</vt:lpstr>
      <vt:lpstr>Garamond</vt:lpstr>
      <vt:lpstr>肥皂</vt:lpstr>
      <vt:lpstr> 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2019-09-09T02:38:09Z</dcterms:created>
  <dcterms:modified xsi:type="dcterms:W3CDTF">2019-09-16T02:51:50Z</dcterms:modified>
</cp:coreProperties>
</file>