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E248-5F91-4250-B9FA-AD6966FAF6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5714-D2AC-4832-AEC0-2315363AEF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7796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E248-5F91-4250-B9FA-AD6966FAF6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5714-D2AC-4832-AEC0-2315363AEF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214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E248-5F91-4250-B9FA-AD6966FAF6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5714-D2AC-4832-AEC0-2315363AEFA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9662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E248-5F91-4250-B9FA-AD6966FAF6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5714-D2AC-4832-AEC0-2315363AEF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9443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E248-5F91-4250-B9FA-AD6966FAF6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5714-D2AC-4832-AEC0-2315363AEFA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2355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E248-5F91-4250-B9FA-AD6966FAF6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5714-D2AC-4832-AEC0-2315363AEF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01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E248-5F91-4250-B9FA-AD6966FAF6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5714-D2AC-4832-AEC0-2315363AEF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5192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E248-5F91-4250-B9FA-AD6966FAF6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5714-D2AC-4832-AEC0-2315363AEF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237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E248-5F91-4250-B9FA-AD6966FAF6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5714-D2AC-4832-AEC0-2315363AEF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110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E248-5F91-4250-B9FA-AD6966FAF6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5714-D2AC-4832-AEC0-2315363AEF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8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E248-5F91-4250-B9FA-AD6966FAF6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5714-D2AC-4832-AEC0-2315363AEF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3141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E248-5F91-4250-B9FA-AD6966FAF6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5714-D2AC-4832-AEC0-2315363AEF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4925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E248-5F91-4250-B9FA-AD6966FAF6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5714-D2AC-4832-AEC0-2315363AEF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4466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E248-5F91-4250-B9FA-AD6966FAF6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5714-D2AC-4832-AEC0-2315363AEF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4114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E248-5F91-4250-B9FA-AD6966FAF6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5714-D2AC-4832-AEC0-2315363AEF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9786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E248-5F91-4250-B9FA-AD6966FAF6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5714-D2AC-4832-AEC0-2315363AEF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9284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8E248-5F91-4250-B9FA-AD6966FAF6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26B5714-D2AC-4832-AEC0-2315363AEF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9796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1487252"/>
            <a:ext cx="5826719" cy="1646302"/>
          </a:xfrm>
        </p:spPr>
        <p:txBody>
          <a:bodyPr/>
          <a:lstStyle/>
          <a:p>
            <a:r>
              <a:rPr lang="zh-TW" altLang="en-US" sz="7200" dirty="0" smtClean="0">
                <a:solidFill>
                  <a:schemeClr val="accent2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自</a:t>
            </a:r>
            <a:r>
              <a:rPr lang="zh-TW" altLang="en-US" sz="7200" dirty="0" smtClean="0">
                <a:solidFill>
                  <a:schemeClr val="accent3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</a:t>
            </a:r>
            <a:r>
              <a:rPr lang="zh-TW" altLang="en-US" sz="7200" dirty="0" smtClean="0">
                <a:solidFill>
                  <a:schemeClr val="accent1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介</a:t>
            </a:r>
            <a:r>
              <a:rPr lang="zh-TW" altLang="en-US" sz="72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紹</a:t>
            </a:r>
            <a:endParaRPr lang="zh-TW" altLang="en-US" sz="72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671224" y="3797500"/>
            <a:ext cx="5308866" cy="1377651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姓名</a:t>
            </a:r>
            <a:r>
              <a:rPr lang="en-US" altLang="zh-TW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:</a:t>
            </a:r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菀鈺</a:t>
            </a:r>
            <a:endParaRPr lang="en-US" altLang="zh-TW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sz="2800" dirty="0" smtClean="0">
                <a:solidFill>
                  <a:schemeClr val="accent3">
                    <a:lumMod val="5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星座</a:t>
            </a:r>
            <a:r>
              <a:rPr lang="en-US" altLang="zh-TW" sz="2800" dirty="0" smtClean="0">
                <a:solidFill>
                  <a:schemeClr val="accent3">
                    <a:lumMod val="5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:</a:t>
            </a:r>
            <a:r>
              <a:rPr lang="zh-TW" altLang="en-US" sz="2800" dirty="0" smtClean="0">
                <a:solidFill>
                  <a:schemeClr val="accent3">
                    <a:lumMod val="5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天蠍座</a:t>
            </a:r>
            <a:endParaRPr lang="en-US" altLang="zh-TW" sz="2800" dirty="0" smtClean="0">
              <a:solidFill>
                <a:schemeClr val="accent3">
                  <a:lumMod val="5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sz="2800" dirty="0" smtClean="0">
                <a:solidFill>
                  <a:schemeClr val="accent4">
                    <a:lumMod val="5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興趣</a:t>
            </a:r>
            <a:r>
              <a:rPr lang="en-US" altLang="zh-TW" sz="2800" dirty="0" smtClean="0">
                <a:solidFill>
                  <a:schemeClr val="accent4">
                    <a:lumMod val="5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:</a:t>
            </a:r>
            <a:r>
              <a:rPr lang="zh-TW" altLang="en-US" sz="2800" dirty="0" smtClean="0">
                <a:solidFill>
                  <a:schemeClr val="accent4">
                    <a:lumMod val="5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游</a:t>
            </a:r>
            <a:r>
              <a:rPr lang="zh-TW" altLang="en-US" sz="2800" dirty="0">
                <a:solidFill>
                  <a:schemeClr val="accent4">
                    <a:lumMod val="5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泳</a:t>
            </a:r>
            <a:endParaRPr lang="en-US" altLang="zh-TW" sz="2800" dirty="0">
              <a:solidFill>
                <a:schemeClr val="accent4">
                  <a:lumMod val="5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6556" y="3374882"/>
            <a:ext cx="2657169" cy="27068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669" y="2956199"/>
            <a:ext cx="3659532" cy="288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540438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</TotalTime>
  <Words>11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文鼎中特圓</vt:lpstr>
      <vt:lpstr>微軟正黑體</vt:lpstr>
      <vt:lpstr>Arial</vt:lpstr>
      <vt:lpstr>Trebuchet MS</vt:lpstr>
      <vt:lpstr>Wingdings 3</vt:lpstr>
      <vt:lpstr>多面向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2019-09-09T02:37:53Z</dcterms:created>
  <dcterms:modified xsi:type="dcterms:W3CDTF">2019-09-16T02:53:52Z</dcterms:modified>
</cp:coreProperties>
</file>