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5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5153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169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9569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3851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750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70685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1937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3535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478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678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219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8133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3490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398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2496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6553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A5A5F-2293-4DFC-97C0-BC9F1C2FAA6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64864C4-CE1A-45C2-97A6-14B97112DB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998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6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  <p:sldLayoutId id="2147483977" r:id="rId12"/>
    <p:sldLayoutId id="2147483978" r:id="rId13"/>
    <p:sldLayoutId id="2147483979" r:id="rId14"/>
    <p:sldLayoutId id="2147483980" r:id="rId15"/>
    <p:sldLayoutId id="21474839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6000" dirty="0">
                <a:solidFill>
                  <a:srgbClr val="FF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自我</a:t>
            </a:r>
            <a:r>
              <a:rPr lang="zh-TW" altLang="en-US" sz="6000" dirty="0" smtClean="0">
                <a:solidFill>
                  <a:srgbClr val="FF000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介紹</a:t>
            </a:r>
            <a:endParaRPr lang="zh-TW" altLang="en-US" sz="6000" dirty="0">
              <a:solidFill>
                <a:srgbClr val="FF000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05257" y="4791237"/>
            <a:ext cx="6600451" cy="1126283"/>
          </a:xfrm>
        </p:spPr>
        <p:txBody>
          <a:bodyPr>
            <a:noAutofit/>
          </a:bodyPr>
          <a:lstStyle/>
          <a:p>
            <a:r>
              <a:rPr lang="zh-TW" altLang="en-US" sz="2400" dirty="0"/>
              <a:t>姓</a:t>
            </a:r>
            <a:r>
              <a:rPr lang="zh-TW" altLang="en-US" sz="2400" dirty="0" smtClean="0"/>
              <a:t>名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任璘</a:t>
            </a:r>
            <a:endParaRPr lang="en-US" altLang="zh-TW" sz="2400" dirty="0"/>
          </a:p>
          <a:p>
            <a:r>
              <a:rPr lang="zh-TW" altLang="en-US" sz="2400" dirty="0" smtClean="0"/>
              <a:t>星座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天蠍座</a:t>
            </a:r>
            <a:endParaRPr lang="en-US" altLang="zh-TW" sz="2400" dirty="0" smtClean="0"/>
          </a:p>
          <a:p>
            <a:r>
              <a:rPr lang="zh-TW" altLang="en-US" sz="2400" dirty="0" smtClean="0"/>
              <a:t>興趣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游泳</a:t>
            </a:r>
            <a:endParaRPr lang="zh-TW" altLang="en-US" sz="2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9775" y="0"/>
            <a:ext cx="2414225" cy="331123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809" y="0"/>
            <a:ext cx="2923309" cy="344276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52" y="112144"/>
            <a:ext cx="2633700" cy="3697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20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</TotalTime>
  <Words>11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文鼎中特圓</vt:lpstr>
      <vt:lpstr>微軟正黑體</vt:lpstr>
      <vt:lpstr>Arial</vt:lpstr>
      <vt:lpstr>Century Gothic</vt:lpstr>
      <vt:lpstr>Wingdings 3</vt:lpstr>
      <vt:lpstr>絲縷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2019-09-09T02:37:53Z</dcterms:created>
  <dcterms:modified xsi:type="dcterms:W3CDTF">2019-09-16T02:54:12Z</dcterms:modified>
</cp:coreProperties>
</file>