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5C77065-3164-4D2C-9071-9001758C316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C1A5-DDCE-4C73-8B0D-8FBD20BD40A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8878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7065-3164-4D2C-9071-9001758C316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C1A5-DDCE-4C73-8B0D-8FBD20BD40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835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7065-3164-4D2C-9071-9001758C316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C1A5-DDCE-4C73-8B0D-8FBD20BD40A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9628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7065-3164-4D2C-9071-9001758C316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C1A5-DDCE-4C73-8B0D-8FBD20BD40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9695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7065-3164-4D2C-9071-9001758C316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C1A5-DDCE-4C73-8B0D-8FBD20BD40A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2586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7065-3164-4D2C-9071-9001758C316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C1A5-DDCE-4C73-8B0D-8FBD20BD40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01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7065-3164-4D2C-9071-9001758C316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C1A5-DDCE-4C73-8B0D-8FBD20BD40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6808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7065-3164-4D2C-9071-9001758C316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C1A5-DDCE-4C73-8B0D-8FBD20BD40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4294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7065-3164-4D2C-9071-9001758C316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C1A5-DDCE-4C73-8B0D-8FBD20BD40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0060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7065-3164-4D2C-9071-9001758C316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C1A5-DDCE-4C73-8B0D-8FBD20BD40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3966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7065-3164-4D2C-9071-9001758C316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C1A5-DDCE-4C73-8B0D-8FBD20BD40A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7679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5C77065-3164-4D2C-9071-9001758C316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824C1A5-DDCE-4C73-8B0D-8FBD20BD40A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6982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274320" y="116523"/>
            <a:ext cx="7772400" cy="2387600"/>
          </a:xfrm>
        </p:spPr>
        <p:txBody>
          <a:bodyPr>
            <a:normAutofit/>
          </a:bodyPr>
          <a:lstStyle/>
          <a:p>
            <a:r>
              <a:rPr lang="zh-TW" altLang="en-US" sz="72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自我介紹</a:t>
            </a:r>
            <a:endParaRPr lang="zh-TW" altLang="en-US" sz="7200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166110" y="4751131"/>
            <a:ext cx="2400300" cy="1463040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</a:rPr>
              <a:t>姓名</a:t>
            </a:r>
            <a:r>
              <a:rPr lang="en-US" altLang="zh-TW" dirty="0" smtClean="0">
                <a:solidFill>
                  <a:schemeClr val="accent6">
                    <a:lumMod val="50000"/>
                  </a:schemeClr>
                </a:solidFill>
              </a:rPr>
              <a:t>:Jessie</a:t>
            </a:r>
          </a:p>
          <a:p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</a:rPr>
              <a:t>魚</a:t>
            </a:r>
            <a:r>
              <a:rPr lang="zh-TW" altLang="en-US" dirty="0">
                <a:solidFill>
                  <a:schemeClr val="accent6">
                    <a:lumMod val="50000"/>
                  </a:schemeClr>
                </a:solidFill>
              </a:rPr>
              <a:t>興趣：跑步</a:t>
            </a:r>
            <a:endParaRPr lang="en-US" altLang="zh-TW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zh-TW" altLang="en-US" dirty="0">
                <a:solidFill>
                  <a:schemeClr val="accent6">
                    <a:lumMod val="50000"/>
                  </a:schemeClr>
                </a:solidFill>
              </a:rPr>
              <a:t>愛吃：</a:t>
            </a:r>
            <a:endParaRPr lang="zh-TW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0161" y="1750790"/>
            <a:ext cx="2087599" cy="2543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2538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積分">
  <a:themeElements>
    <a:clrScheme name="積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積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積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46</TotalTime>
  <Words>11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Tw Cen MT</vt:lpstr>
      <vt:lpstr>Tw Cen MT Condensed</vt:lpstr>
      <vt:lpstr>文鼎中鋼筆行楷</vt:lpstr>
      <vt:lpstr>微軟正黑體</vt:lpstr>
      <vt:lpstr>Wingdings 3</vt:lpstr>
      <vt:lpstr>積分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2019-09-09T02:37:52Z</dcterms:created>
  <dcterms:modified xsi:type="dcterms:W3CDTF">2019-09-16T02:51:49Z</dcterms:modified>
</cp:coreProperties>
</file>