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3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02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87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968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1185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72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63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99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10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54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910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21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74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1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74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734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AA9A7-FBF1-469A-ABDF-018C4D3671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ABDDBC7-48B0-4DC8-90CB-959092E69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33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64475" y="719062"/>
            <a:ext cx="4800601" cy="171123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自我介紹</a:t>
            </a: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35775" y="3381743"/>
            <a:ext cx="6858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姓名：</a:t>
            </a:r>
            <a:r>
              <a:rPr lang="en-US" altLang="zh-TW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Christine</a:t>
            </a:r>
          </a:p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興趣：游泳</a:t>
            </a:r>
            <a:endParaRPr lang="en-US" altLang="zh-TW" dirty="0" smtClean="0">
              <a:solidFill>
                <a:schemeClr val="accent3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愛吃：巧克力</a:t>
            </a:r>
            <a:endParaRPr lang="en-US" altLang="zh-TW" dirty="0">
              <a:solidFill>
                <a:schemeClr val="accent3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858" y="2963731"/>
            <a:ext cx="1084218" cy="140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4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文鼎中特廣告體</vt:lpstr>
      <vt:lpstr>文鼎粗行楷</vt:lpstr>
      <vt:lpstr>微軟正黑體</vt:lpstr>
      <vt:lpstr>Arial</vt:lpstr>
      <vt:lpstr>Century Gothic</vt:lpstr>
      <vt:lpstr>Wingdings 3</vt:lpstr>
      <vt:lpstr>絲縷</vt:lpstr>
      <vt:lpstr>    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2019-09-09T02:37:48Z</dcterms:created>
  <dcterms:modified xsi:type="dcterms:W3CDTF">2019-09-16T02:52:19Z</dcterms:modified>
</cp:coreProperties>
</file>