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029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6155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206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8715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7798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54153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3897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10038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1008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9266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1446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7738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4523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46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390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6132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1816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0172322-439C-418D-B285-72ED3500555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F14805B-1F32-4C93-84E8-9AE6A0252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9530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400" dirty="0" smtClean="0">
                <a:solidFill>
                  <a:srgbClr val="FF000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我</a:t>
            </a:r>
            <a:r>
              <a:rPr lang="zh-TW" altLang="en-US" sz="5400" dirty="0" smtClean="0">
                <a:solidFill>
                  <a:srgbClr val="FFC00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的</a:t>
            </a:r>
            <a:r>
              <a:rPr lang="zh-TW" altLang="en-US" sz="5400" dirty="0" smtClean="0">
                <a:solidFill>
                  <a:srgbClr val="FFFF0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小</a:t>
            </a:r>
            <a:r>
              <a:rPr lang="zh-TW" altLang="en-US" sz="5400" dirty="0" smtClean="0">
                <a:solidFill>
                  <a:srgbClr val="00B05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介</a:t>
            </a:r>
            <a:r>
              <a:rPr lang="zh-TW" altLang="en-US" sz="5400" dirty="0" smtClean="0">
                <a:solidFill>
                  <a:srgbClr val="00B0F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紹</a:t>
            </a:r>
            <a:endParaRPr lang="zh-TW" altLang="en-US" sz="5400" dirty="0">
              <a:solidFill>
                <a:srgbClr val="00B0F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21934" y="3663641"/>
            <a:ext cx="5308866" cy="1377651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英文名</a:t>
            </a:r>
            <a:r>
              <a:rPr lang="en-US" altLang="zh-TW" dirty="0" smtClean="0">
                <a:solidFill>
                  <a:srgbClr val="7030A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:Amber</a:t>
            </a:r>
          </a:p>
          <a:p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喜愛動物</a:t>
            </a:r>
            <a:r>
              <a:rPr lang="en-US" altLang="zh-TW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:</a:t>
            </a:r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小貓</a:t>
            </a:r>
            <a:endParaRPr lang="en-US" alt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 smtClean="0">
                <a:solidFill>
                  <a:srgbClr val="00B05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想去地方</a:t>
            </a:r>
            <a:r>
              <a:rPr lang="en-US" altLang="zh-TW" dirty="0" smtClean="0">
                <a:solidFill>
                  <a:srgbClr val="00B05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:</a:t>
            </a:r>
            <a:r>
              <a:rPr lang="zh-TW" altLang="en-US" dirty="0" smtClean="0">
                <a:solidFill>
                  <a:srgbClr val="00B05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東京</a:t>
            </a:r>
            <a:endParaRPr lang="zh-TW" altLang="en-US" dirty="0">
              <a:solidFill>
                <a:srgbClr val="00B05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861" y="3340500"/>
            <a:ext cx="1134876" cy="202393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997" y="3327396"/>
            <a:ext cx="1197213" cy="2119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0745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有機">
  <a:themeElements>
    <a:clrScheme name="有機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有機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有機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47</TotalTime>
  <Words>18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文鼎ＰＯＰ－４</vt:lpstr>
      <vt:lpstr>文鼎中特圓</vt:lpstr>
      <vt:lpstr>文鼎中特廣告體</vt:lpstr>
      <vt:lpstr>文鼎甜妞體P</vt:lpstr>
      <vt:lpstr>微軟正黑體</vt:lpstr>
      <vt:lpstr>新細明體</vt:lpstr>
      <vt:lpstr>Arial</vt:lpstr>
      <vt:lpstr>Garamond</vt:lpstr>
      <vt:lpstr>有機</vt:lpstr>
      <vt:lpstr>我的小介紹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我的介紹</dc:title>
  <dc:creator>Windows 使用者</dc:creator>
  <cp:lastModifiedBy>Windows 使用者</cp:lastModifiedBy>
  <cp:revision>6</cp:revision>
  <dcterms:created xsi:type="dcterms:W3CDTF">2019-09-09T02:37:46Z</dcterms:created>
  <dcterms:modified xsi:type="dcterms:W3CDTF">2019-09-16T02:51:46Z</dcterms:modified>
</cp:coreProperties>
</file>