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88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6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4338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513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173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718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495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28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96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5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82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1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60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74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86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21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11AC-12C5-45DA-9C0E-32771C343AA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BEEA20-A5CF-4356-AB89-81612ED3E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35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13921" y="-45496"/>
            <a:ext cx="5826719" cy="1646302"/>
          </a:xfrm>
        </p:spPr>
        <p:txBody>
          <a:bodyPr/>
          <a:lstStyle/>
          <a:p>
            <a:r>
              <a:rPr lang="zh-TW" altLang="en-US" dirty="0" smtClean="0"/>
              <a:t> 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333102" y="2816160"/>
            <a:ext cx="7530735" cy="2844231"/>
          </a:xfrm>
        </p:spPr>
        <p:txBody>
          <a:bodyPr/>
          <a:lstStyle/>
          <a:p>
            <a:r>
              <a:rPr lang="zh-TW" altLang="en-US" dirty="0" smtClean="0"/>
              <a:t>姓名</a:t>
            </a:r>
            <a:r>
              <a:rPr lang="zh-TW" altLang="en-US" dirty="0" smtClean="0"/>
              <a:t>：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89" y="830223"/>
            <a:ext cx="4096867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8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4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</dc:title>
  <dc:creator>Windows 使用者</dc:creator>
  <cp:lastModifiedBy>Windows 使用者</cp:lastModifiedBy>
  <cp:revision>5</cp:revision>
  <dcterms:created xsi:type="dcterms:W3CDTF">2019-09-09T02:41:36Z</dcterms:created>
  <dcterms:modified xsi:type="dcterms:W3CDTF">2019-09-16T02:54:41Z</dcterms:modified>
</cp:coreProperties>
</file>